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40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media/image78.jpg" ContentType="image/jpeg"/>
  <Override PartName="/ppt/media/image79.jpg" ContentType="image/jpeg"/>
  <Override PartName="/ppt/media/image81.jpg" ContentType="image/jpeg"/>
  <Override PartName="/ppt/media/image83.jpg" ContentType="image/jpeg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256" r:id="rId2"/>
    <p:sldId id="258" r:id="rId3"/>
    <p:sldId id="289" r:id="rId4"/>
    <p:sldId id="352" r:id="rId5"/>
    <p:sldId id="259" r:id="rId6"/>
    <p:sldId id="261" r:id="rId7"/>
    <p:sldId id="354" r:id="rId8"/>
    <p:sldId id="376" r:id="rId9"/>
    <p:sldId id="424" r:id="rId10"/>
    <p:sldId id="377" r:id="rId11"/>
    <p:sldId id="257" r:id="rId12"/>
    <p:sldId id="420" r:id="rId13"/>
    <p:sldId id="263" r:id="rId14"/>
    <p:sldId id="421" r:id="rId15"/>
    <p:sldId id="422" r:id="rId16"/>
    <p:sldId id="298" r:id="rId17"/>
    <p:sldId id="414" r:id="rId18"/>
    <p:sldId id="348" r:id="rId19"/>
    <p:sldId id="265" r:id="rId20"/>
    <p:sldId id="266" r:id="rId21"/>
    <p:sldId id="268" r:id="rId22"/>
    <p:sldId id="302" r:id="rId23"/>
    <p:sldId id="423" r:id="rId24"/>
    <p:sldId id="425" r:id="rId25"/>
    <p:sldId id="449" r:id="rId26"/>
    <p:sldId id="305" r:id="rId27"/>
    <p:sldId id="271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413" r:id="rId46"/>
    <p:sldId id="408" r:id="rId47"/>
    <p:sldId id="481" r:id="rId48"/>
    <p:sldId id="409" r:id="rId49"/>
    <p:sldId id="402" r:id="rId50"/>
    <p:sldId id="411" r:id="rId51"/>
    <p:sldId id="418" r:id="rId52"/>
    <p:sldId id="415" r:id="rId53"/>
    <p:sldId id="419" r:id="rId54"/>
    <p:sldId id="417" r:id="rId55"/>
    <p:sldId id="275" r:id="rId56"/>
    <p:sldId id="450" r:id="rId57"/>
    <p:sldId id="451" r:id="rId58"/>
    <p:sldId id="327" r:id="rId59"/>
    <p:sldId id="351" r:id="rId60"/>
    <p:sldId id="328" r:id="rId61"/>
    <p:sldId id="329" r:id="rId62"/>
    <p:sldId id="330" r:id="rId63"/>
    <p:sldId id="331" r:id="rId64"/>
    <p:sldId id="326" r:id="rId65"/>
    <p:sldId id="338" r:id="rId66"/>
    <p:sldId id="342" r:id="rId67"/>
    <p:sldId id="426" r:id="rId68"/>
    <p:sldId id="395" r:id="rId69"/>
    <p:sldId id="396" r:id="rId70"/>
    <p:sldId id="397" r:id="rId71"/>
    <p:sldId id="380" r:id="rId72"/>
    <p:sldId id="335" r:id="rId73"/>
    <p:sldId id="337" r:id="rId74"/>
    <p:sldId id="285" r:id="rId75"/>
    <p:sldId id="360" r:id="rId76"/>
    <p:sldId id="282" r:id="rId77"/>
    <p:sldId id="447" r:id="rId78"/>
    <p:sldId id="378" r:id="rId79"/>
    <p:sldId id="448" r:id="rId80"/>
    <p:sldId id="453" r:id="rId81"/>
    <p:sldId id="452" r:id="rId82"/>
    <p:sldId id="502" r:id="rId83"/>
    <p:sldId id="499" r:id="rId84"/>
    <p:sldId id="493" r:id="rId85"/>
    <p:sldId id="500" r:id="rId86"/>
    <p:sldId id="501" r:id="rId87"/>
    <p:sldId id="503" r:id="rId88"/>
    <p:sldId id="504" r:id="rId89"/>
    <p:sldId id="508" r:id="rId90"/>
    <p:sldId id="507" r:id="rId91"/>
    <p:sldId id="491" r:id="rId92"/>
    <p:sldId id="482" r:id="rId93"/>
    <p:sldId id="479" r:id="rId94"/>
    <p:sldId id="483" r:id="rId95"/>
    <p:sldId id="480" r:id="rId96"/>
    <p:sldId id="375" r:id="rId97"/>
    <p:sldId id="357" r:id="rId98"/>
    <p:sldId id="372" r:id="rId99"/>
    <p:sldId id="373" r:id="rId100"/>
    <p:sldId id="454" r:id="rId101"/>
    <p:sldId id="430" r:id="rId102"/>
    <p:sldId id="428" r:id="rId103"/>
    <p:sldId id="429" r:id="rId104"/>
    <p:sldId id="436" r:id="rId105"/>
    <p:sldId id="437" r:id="rId106"/>
    <p:sldId id="438" r:id="rId107"/>
    <p:sldId id="509" r:id="rId108"/>
    <p:sldId id="510" r:id="rId109"/>
    <p:sldId id="427" r:id="rId110"/>
    <p:sldId id="440" r:id="rId111"/>
    <p:sldId id="442" r:id="rId112"/>
    <p:sldId id="443" r:id="rId113"/>
    <p:sldId id="441" r:id="rId114"/>
    <p:sldId id="446" r:id="rId115"/>
    <p:sldId id="444" r:id="rId116"/>
    <p:sldId id="445" r:id="rId117"/>
    <p:sldId id="283" r:id="rId118"/>
    <p:sldId id="340" r:id="rId119"/>
    <p:sldId id="432" r:id="rId120"/>
    <p:sldId id="456" r:id="rId121"/>
    <p:sldId id="459" r:id="rId122"/>
    <p:sldId id="460" r:id="rId123"/>
    <p:sldId id="461" r:id="rId124"/>
    <p:sldId id="457" r:id="rId125"/>
    <p:sldId id="462" r:id="rId126"/>
    <p:sldId id="463" r:id="rId127"/>
    <p:sldId id="464" r:id="rId128"/>
    <p:sldId id="465" r:id="rId129"/>
    <p:sldId id="466" r:id="rId130"/>
    <p:sldId id="467" r:id="rId131"/>
    <p:sldId id="468" r:id="rId132"/>
    <p:sldId id="469" r:id="rId133"/>
    <p:sldId id="470" r:id="rId134"/>
    <p:sldId id="471" r:id="rId135"/>
    <p:sldId id="472" r:id="rId136"/>
    <p:sldId id="473" r:id="rId137"/>
    <p:sldId id="458" r:id="rId138"/>
    <p:sldId id="474" r:id="rId139"/>
    <p:sldId id="455" r:id="rId140"/>
    <p:sldId id="484" r:id="rId141"/>
    <p:sldId id="487" r:id="rId142"/>
    <p:sldId id="486" r:id="rId143"/>
    <p:sldId id="488" r:id="rId144"/>
    <p:sldId id="489" r:id="rId145"/>
    <p:sldId id="490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FD36B"/>
    <a:srgbClr val="FFC000"/>
    <a:srgbClr val="C00000"/>
    <a:srgbClr val="F6B289"/>
    <a:srgbClr val="F39097"/>
    <a:srgbClr val="DE7671"/>
    <a:srgbClr val="FFDA82"/>
    <a:srgbClr val="ED7D31"/>
    <a:srgbClr val="ABC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30"/>
    <p:restoredTop sz="89365"/>
  </p:normalViewPr>
  <p:slideViewPr>
    <p:cSldViewPr snapToGrid="0" snapToObjects="1">
      <p:cViewPr>
        <p:scale>
          <a:sx n="96" d="100"/>
          <a:sy n="96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7120-6C96-464F-9ADE-D08A315E7473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B0D5-1BF4-5F4B-AE48-ACC097A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publications and first authorships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experience in getting DNN to run on intermittent, energy-harvesting device</a:t>
            </a:r>
          </a:p>
          <a:p>
            <a:r>
              <a:rPr lang="en-US" dirty="0"/>
              <a:t>What challenges would there be and what would go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4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IMpJ</a:t>
            </a:r>
            <a:r>
              <a:rPr lang="en-US" dirty="0"/>
              <a:t> takes energy cost of inference and </a:t>
            </a:r>
            <a:r>
              <a:rPr lang="en-US" dirty="0" err="1"/>
              <a:t>accyracy</a:t>
            </a:r>
            <a:r>
              <a:rPr lang="en-US" dirty="0"/>
              <a:t>. And it assumes we have some pre-existing knowledge of how common an event is, in this 5%.</a:t>
            </a:r>
          </a:p>
          <a:p>
            <a:r>
              <a:rPr lang="en-US" dirty="0"/>
              <a:t>Genesis selects not necessarily the most accurate network because it may use too much energy and reduce </a:t>
            </a:r>
            <a:r>
              <a:rPr lang="en-US" dirty="0" err="1"/>
              <a:t>IMpJ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Why was that point considered the original? Unmodified, uncompressed network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Why is the “original” point so horrible? Uncompressed, 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is the correlation between energy and the y axis? Too much energy = lower IMPJ, too little energy = less accuracy = lower IMPJ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might the pareto optimal point not have the highest accuracy? Because the most accurate network might burn too much energy/not fit on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&amp; spend more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0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0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9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ELM as related work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 or more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VRF &gt; scalar RF </a:t>
            </a:r>
            <a:r>
              <a:rPr lang="en-US" dirty="0">
                <a:sym typeface="Wingdings" pitchFamily="2" charset="2"/>
              </a:rPr>
              <a:t> accessing VRF &gt; scalar 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7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buffer a window of instructions</a:t>
            </a:r>
          </a:p>
          <a:p>
            <a:r>
              <a:rPr lang="en-US" dirty="0"/>
              <a:t>Then we analyze the dataflow between instruction</a:t>
            </a:r>
          </a:p>
          <a:p>
            <a:r>
              <a:rPr lang="en-US" dirty="0"/>
              <a:t>And then we execute a single element across multiple instructions before moving onto the next element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needs to support the worst case – the possibility of a later instruction using v1 and v2.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skip the microarchitecture for the sake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would say is overkill, we say it was necessary and opens up future research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kernels – all having application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determines application feasibility because most time is spent recharging, not computing. So time is proportional to energy, making some applications viable and others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1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Spatially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9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</a:t>
            </a:r>
          </a:p>
          <a:p>
            <a:r>
              <a:rPr lang="en-US" dirty="0"/>
              <a:t>Cut?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0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7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5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firm on 11mm travel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8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topology and PEs? Fit all of the benchmarks we wanted to run. Mesh is a reasonable topology for hardware synthesis/routing.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3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blaze through the results! SNAFU destroys the competition!</a:t>
            </a:r>
          </a:p>
          <a:p>
            <a:endParaRPr lang="en-US" dirty="0"/>
          </a:p>
          <a:p>
            <a:r>
              <a:rPr lang="en-US" dirty="0"/>
              <a:t>Iso-area comparison?</a:t>
            </a:r>
          </a:p>
          <a:p>
            <a:r>
              <a:rPr lang="en-US" dirty="0"/>
              <a:t>Metric: Word done/input power</a:t>
            </a:r>
          </a:p>
          <a:p>
            <a:r>
              <a:rPr lang="en-US" dirty="0"/>
              <a:t>Varies by application requirements; some are latency sensitive than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9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1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75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3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66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0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4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 OS? There isn’t one. Why need an OS – virtual memory.</a:t>
            </a:r>
          </a:p>
          <a:p>
            <a:endParaRPr lang="en-US" dirty="0"/>
          </a:p>
          <a:p>
            <a:r>
              <a:rPr lang="en-US" dirty="0"/>
              <a:t>SNAFU – coarse-grain reconfigurable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C36-5409-5A49-BAC9-2305CF39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3D59-CB75-234E-8E02-4A2B7916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2AC1-7A83-CC4C-B578-EA61F11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F5C-09F9-2546-874A-CA250C8CC381}" type="datetime1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27A-9324-D743-B02A-3B5E6AE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8DCA-101C-A749-92CD-58A1B1E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3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71EC-A12D-9D4B-813C-5337CCAA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1BF7-1F67-3E4A-AA24-3461D51D5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C110-986D-AE46-91FA-5ACC1C4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B79A-7C9A-9146-BCD1-42922E912892}" type="datetime1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FF65-6E30-3F42-AC10-EBD93CF6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0BD6-7A13-0346-A78F-19DCD92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AC7-BEBD-434F-AD70-BBAD33753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3051-6B04-B54D-939E-00F91C73A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40F3-8403-734E-9830-6E12EC5B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D1F9-42C7-F24C-B623-7D9FF8493328}" type="datetime1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DA3B-FB6A-2348-88C7-498B6FE1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315D-5DDE-3847-B8A0-29B5B4BE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495B-C7BA-8F41-9858-27351AD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7247-0FE1-5B4A-8227-F823040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9853-C3F2-614D-AE66-DABBA82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867-DF7D-644A-81EC-843D2FD2D5EA}" type="datetime1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AE1B-60E5-6D4F-A7AF-0E394063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EDB5-0902-8E4E-85F2-FA2FE30B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26E-F92D-764D-9807-B249464E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A548-4D7D-1A46-BCB0-6F551134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FB82-7154-174C-9822-7FBC58FC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4C3A-6A4B-7A49-9C2A-0BC7B7901F9E}" type="datetime1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4F07-397F-F947-9427-647AE083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3388-BBAC-7D4E-8CBF-AEA20D4D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0ADA-6378-E441-B946-F368BDCB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CDAE-0A6B-ED43-AC11-0BF4FC645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E4CB-816C-464D-904B-617C6D5E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97A1-435D-B04B-8CBA-AB6B99D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EB38-9924-E74F-97C6-882C9EDABEE1}" type="datetime1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8FE3-C7C8-4C4B-829B-100FB993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B8-DB08-1F48-98ED-1F6425AA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3997-808C-C347-8128-E84A03CB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CACFB-1CC9-F643-B461-FD5A9C88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C139-84C7-F84F-8ADA-C457C285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8A053-D42C-3C48-B853-0C651DA2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DAB9-D5EE-594E-B741-62A122EF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CE102-257D-6F4B-84E9-DB77ECB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82D6-EB7E-5B45-A8B2-6E10554E0D34}" type="datetime1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BA60E-47C5-9E4C-8F31-BDAB601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631E-FDFA-614C-9A8C-2C3D22C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3A9-17BD-704D-A0EF-3EBE2D2A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E288-8E1C-274E-AF3B-01A2B02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731-123F-DA4E-8379-3FB4C7DE2FC7}" type="datetime1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533E-DC93-844D-98DA-85592C4B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132E-464D-EA46-815C-901AC45A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3100C-2A2E-F14D-AA71-66920485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621B-3EEF-6842-9312-D03E821DC392}" type="datetime1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FFF29-2578-FD4E-B5C9-D57C756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506C-1C28-B842-B1D7-DBFA6FCE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AF98-F074-8844-943E-15832E26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A5F5-1FDD-1D4C-9236-6848750B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CB61-2C2A-6342-979E-A5E85AB4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26BF-4FB0-8A45-A7BE-03EE38F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DFCB-0E08-4A46-8335-E1C563618BAB}" type="datetime1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040F9-A89A-EA46-BC26-22F385B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7A6FF-B7F6-044C-93A7-1B9B20E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5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4F7-DC97-9441-9637-752D3E4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B6388-8443-554B-9FC5-1765461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5594-1A85-C045-9FDC-558FCC79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3F05-D32B-0E46-84FF-8885C505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805B-0B29-3D44-B1A2-D67E07DC8A89}" type="datetime1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E9A3-C954-E342-8B1C-747579E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DB0B-5217-FC45-B73C-BA09E4F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794A-11AE-734C-B015-5B907C77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630-5BF7-F14D-B2F5-05FBF26E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49F4-3DE8-2C43-A67D-2E4FED01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F45F-7302-E34C-9F2C-09C29ECFBBAB}" type="datetime1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7708-3870-3149-945B-D0140483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E79-4431-3D42-8BF7-AD1B0BD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975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19F25-8B93-1942-9F45-1E4AC6B5D9CA}"/>
              </a:ext>
            </a:extLst>
          </p:cNvPr>
          <p:cNvSpPr/>
          <p:nvPr userDrawn="1"/>
        </p:nvSpPr>
        <p:spPr>
          <a:xfrm>
            <a:off x="-6096" y="228600"/>
            <a:ext cx="12198096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25B0-1E7E-B646-BC8C-91B5F301DF78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0"/>
            <a:ext cx="12198096" cy="1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t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4.jpeg"/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jpeg"/><Relationship Id="rId10" Type="http://schemas.openxmlformats.org/officeDocument/2006/relationships/image" Target="../media/image81.jp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5A9F-7356-7041-83CF-4399AC74E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Ultra-low-power, Energy-minimal Computer Architectures</a:t>
            </a:r>
            <a:br>
              <a:rPr lang="en-US" sz="4800" dirty="0"/>
            </a:br>
            <a:r>
              <a:rPr lang="en-US" sz="3200" dirty="0"/>
              <a:t>Thesis Defense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EEE8-32D3-DC4C-80A5-2FA07144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391" y="3694803"/>
            <a:ext cx="10469217" cy="2387600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Graham </a:t>
            </a:r>
            <a:r>
              <a:rPr lang="en-US" sz="3500" dirty="0" err="1"/>
              <a:t>Gobieski</a:t>
            </a:r>
            <a:endParaRPr lang="en-US" sz="3500" dirty="0"/>
          </a:p>
          <a:p>
            <a:endParaRPr lang="en-US" dirty="0"/>
          </a:p>
          <a:p>
            <a:r>
              <a:rPr lang="en-US" b="1" dirty="0"/>
              <a:t>Advisors:</a:t>
            </a:r>
            <a:r>
              <a:rPr lang="en-US" dirty="0"/>
              <a:t> Brandon Lucia, Nathan Beckmann</a:t>
            </a:r>
          </a:p>
          <a:p>
            <a:r>
              <a:rPr lang="en-US" b="1" dirty="0"/>
              <a:t>Committee: </a:t>
            </a:r>
            <a:r>
              <a:rPr lang="en-US" dirty="0"/>
              <a:t>Brandon Lucia, Nathan Beckmann, Kenneth Mai, Todd Mowry, Tony </a:t>
            </a:r>
            <a:r>
              <a:rPr lang="en-US" dirty="0" err="1"/>
              <a:t>Nowatzki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52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31BD-69DB-BC4F-969C-B354DA40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new system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D375-8BA8-5841-8C60-66051601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77" y="456362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600" dirty="0"/>
              <a:t>High energy-efficiency can be achieved across the system stack from software to silicon without compromising on programmability by leveraging new execution models to reduce instruction fetch/decode, pipeline-control and data supply energies.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0029-93BF-AB4A-8EFC-821604DF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6C5CB-B638-CC4D-BA18-7BC82CE42A40}"/>
              </a:ext>
            </a:extLst>
          </p:cNvPr>
          <p:cNvSpPr txBox="1"/>
          <p:nvPr/>
        </p:nvSpPr>
        <p:spPr>
          <a:xfrm>
            <a:off x="824677" y="404040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C2-04DE-F443-91D6-A836A932D1B7}"/>
              </a:ext>
            </a:extLst>
          </p:cNvPr>
          <p:cNvSpPr/>
          <p:nvPr/>
        </p:nvSpPr>
        <p:spPr>
          <a:xfrm>
            <a:off x="1705390" y="1592641"/>
            <a:ext cx="1828800" cy="2090411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013D1-E5C6-1044-9358-BEEA7A350DAF}"/>
              </a:ext>
            </a:extLst>
          </p:cNvPr>
          <p:cNvSpPr txBox="1"/>
          <p:nvPr/>
        </p:nvSpPr>
        <p:spPr>
          <a:xfrm>
            <a:off x="1979788" y="3285564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24B58-CDCA-FC41-B322-2B597A74AAC8}"/>
              </a:ext>
            </a:extLst>
          </p:cNvPr>
          <p:cNvSpPr/>
          <p:nvPr/>
        </p:nvSpPr>
        <p:spPr>
          <a:xfrm>
            <a:off x="3534190" y="1592640"/>
            <a:ext cx="1828800" cy="2090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52936-560A-534C-A080-E4F6BBF46D43}"/>
              </a:ext>
            </a:extLst>
          </p:cNvPr>
          <p:cNvSpPr/>
          <p:nvPr/>
        </p:nvSpPr>
        <p:spPr>
          <a:xfrm>
            <a:off x="5362989" y="1592640"/>
            <a:ext cx="687055" cy="2090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643E0-4A1E-B34C-8299-BA5399D74BDD}"/>
              </a:ext>
            </a:extLst>
          </p:cNvPr>
          <p:cNvSpPr/>
          <p:nvPr/>
        </p:nvSpPr>
        <p:spPr>
          <a:xfrm>
            <a:off x="6053617" y="1592640"/>
            <a:ext cx="2743200" cy="2090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A0CA1-C648-A447-A87D-1FAA01BCC31E}"/>
              </a:ext>
            </a:extLst>
          </p:cNvPr>
          <p:cNvSpPr/>
          <p:nvPr/>
        </p:nvSpPr>
        <p:spPr>
          <a:xfrm>
            <a:off x="8796817" y="1592639"/>
            <a:ext cx="1828800" cy="2090411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E22E3-978B-ED48-86BC-FCB34FC77750}"/>
              </a:ext>
            </a:extLst>
          </p:cNvPr>
          <p:cNvSpPr txBox="1"/>
          <p:nvPr/>
        </p:nvSpPr>
        <p:spPr>
          <a:xfrm>
            <a:off x="3881001" y="32855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0FBE0-759A-CB4F-A615-89F21AC7EA9F}"/>
              </a:ext>
            </a:extLst>
          </p:cNvPr>
          <p:cNvSpPr txBox="1"/>
          <p:nvPr/>
        </p:nvSpPr>
        <p:spPr>
          <a:xfrm>
            <a:off x="5485141" y="3287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57244-2028-A14F-9756-A93F08227DCF}"/>
              </a:ext>
            </a:extLst>
          </p:cNvPr>
          <p:cNvSpPr txBox="1"/>
          <p:nvPr/>
        </p:nvSpPr>
        <p:spPr>
          <a:xfrm>
            <a:off x="6290926" y="3288197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E6A81-48E0-7949-89EA-A57701A10BC4}"/>
              </a:ext>
            </a:extLst>
          </p:cNvPr>
          <p:cNvSpPr txBox="1"/>
          <p:nvPr/>
        </p:nvSpPr>
        <p:spPr>
          <a:xfrm>
            <a:off x="9316878" y="3285563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E166C9-3F47-984B-BB97-F99B8DA5EB0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638317" y="2136438"/>
            <a:ext cx="137934" cy="365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D83D-3EB8-4A4D-86BB-4F1371A95204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>
            <a:off x="7425217" y="1592640"/>
            <a:ext cx="25546" cy="1695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CB4E9-A1D6-724E-97E7-723FBE24B266}"/>
              </a:ext>
            </a:extLst>
          </p:cNvPr>
          <p:cNvGrpSpPr/>
          <p:nvPr/>
        </p:nvGrpSpPr>
        <p:grpSpPr>
          <a:xfrm>
            <a:off x="6217992" y="2001625"/>
            <a:ext cx="995956" cy="1237724"/>
            <a:chOff x="5822909" y="2552057"/>
            <a:chExt cx="995956" cy="12377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E4DA00-64A9-B84B-AC05-1B57EFF67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02C4AB-EB6D-3B4F-85E7-F7571D3F0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62CDA1-5817-DC45-8EC9-B7663216E74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03305B-5559-144D-B1C2-E47A4E81220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5E4FC351-686B-1F4C-8EE5-8886C61629A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EA864D-6CD4-F647-B834-AE966BC6686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CCEDAD-27FA-E641-B0AA-4A001F8DC9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28636ED9-12F4-5044-9B24-E67EF69E12A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5B5A48-FFAD-BA45-A353-49F3D8F795F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9E1DA32-0791-BE4C-A3A5-56D5622137A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F28BBB7-4326-B34F-938D-83EA99CACC1A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23C6C98-BA41-EB46-8FEE-E91C7299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B28D93-F742-E741-A82E-9075D8752FEB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BC0CA90-E4F3-D24F-BA13-4E9AD6A177F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CEDE61F-2BDC-804A-9445-680609786D1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A463F8-93E7-A147-B7AD-882267AFEC31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6EE38-F949-FC4C-BAD0-FB2FF8BB2D1B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6C2AC7-2127-5842-B051-80CC54DD832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2A2B9-328D-9C41-9D50-063AFF17839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E23A137-C523-204A-BAE5-E042F364912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C46B80-185E-F24C-BE3B-3D81D1E54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1CCB6BC-62B0-9448-9FC0-8231618992C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FE80525-BD7D-1A4E-A0F0-D7FBF23EF3D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633D8F-603F-0948-9C9C-D072C17AC3D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8EF98A-14F7-3C4E-80F3-2B4097BA7AF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49BF9B0-EBEE-594E-81AC-A7E0B42BE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8F622E-89BF-2E49-9648-C4C181545F8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D2B0C0-370A-594C-B0BF-90A4D8A9802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5CF9EBD-6CBA-0A4D-8668-26FB92A63606}"/>
                  </a:ext>
                </a:extLst>
              </p:cNvPr>
              <p:cNvCxnSpPr>
                <a:cxnSpLocks/>
                <a:stCxn id="33" idx="7"/>
                <a:endCxn id="4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FF5735-A88A-3044-AFE5-CBA39C0D180C}"/>
              </a:ext>
            </a:extLst>
          </p:cNvPr>
          <p:cNvSpPr txBox="1"/>
          <p:nvPr/>
        </p:nvSpPr>
        <p:spPr>
          <a:xfrm>
            <a:off x="5219750" y="1397774"/>
            <a:ext cx="83713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Topic for another thesis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23DF1-2118-4342-90DB-0523AE9E3090}"/>
              </a:ext>
            </a:extLst>
          </p:cNvPr>
          <p:cNvSpPr txBox="1"/>
          <p:nvPr/>
        </p:nvSpPr>
        <p:spPr>
          <a:xfrm>
            <a:off x="6243544" y="159909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1256AD-6CCA-D84B-8D9A-5AC4AEE5FA94}"/>
              </a:ext>
            </a:extLst>
          </p:cNvPr>
          <p:cNvGrpSpPr/>
          <p:nvPr/>
        </p:nvGrpSpPr>
        <p:grpSpPr>
          <a:xfrm>
            <a:off x="7568020" y="2307603"/>
            <a:ext cx="999814" cy="994057"/>
            <a:chOff x="9557924" y="4767127"/>
            <a:chExt cx="999814" cy="9940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60D33D-3292-4541-AB88-97BB41A76D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037F9C7-7D3E-4B44-878A-001D5EBF70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16E864D-CAE3-044E-8A1C-953B9EB6B9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93D4CF8-9244-A444-948B-A076D98C5D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3DE48BB-D0B2-3A47-95A4-7FE29B8AE6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4DD532E-0813-CB4E-A090-3A8B5D0E4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3B16C96-9A13-314C-8E5F-1E47783371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1034C29-40EE-314B-93C0-FA28885E66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EFE09C6C-A016-144E-8AEF-7EF7057F83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AFDA4502-6725-8F46-A6D1-D49A08F12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570D8C0F-1AAB-834C-9F8C-440AA56B9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A049EC3-4750-E847-BAE7-6318220A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81B801-7D5A-7B49-889A-163D8463F1C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0686E4E-62AD-C449-968C-EC139A07C2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F286102-508C-4E4E-AE85-F366F5E73D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64D3B5C-2FA4-6A44-92B8-ED68C8C2209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80713DC-EE4F-074C-A9ED-D9F045C3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A955145-3ED8-BA4B-A20E-A6B66283E4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592A00A-1EEF-5A47-AE99-3303E93583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84FE81A-9634-2443-8CBE-DD2316B70D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9C1ACC4E-4A2D-5842-A82A-0755F5923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317095C-41EF-7D46-8F8A-EC889A394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22937E-2AB1-8443-8591-D79111BCE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9B56CE2-D7AD-4142-B94B-FB76E4BBC82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7FF75FB4-B7B0-A64F-ABBE-0B1014BC6E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320DE2-1EC9-3247-A312-857C97EB73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50855E9-43E7-E940-9FE9-938FD9E52A7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DA3E80D-4C28-ED44-8354-D635BA70A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C6D53D5-EA99-CE4B-9215-736D5944CF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F065760-689C-E345-9E57-611FC4202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D142FA1-D230-4246-BAE0-7A717691C1A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E81CB58-B20A-A149-860C-FF5F39BC8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7E51470A-F694-0C42-9F4E-3DFD24B0B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4361C00-F449-1F46-80C7-9C047EEF0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D44390D-3CB7-2F48-B952-F5B718A1A7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6B62936-9E39-B344-8247-5068A1AC3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A66038B-216B-BD46-BDFB-CE77EFF76F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AA9353E-6142-E741-859B-E134235A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E0235FD-01BF-E940-B67C-49A180B71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0EBE34B-6D37-A34D-9217-C57E582B09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54676C4-0888-5841-BFED-B98447B06F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EA7AD720-F98F-2E4F-9531-8520CC7925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75B06083-E4E7-3447-BD6B-4E16ABE02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55B05F9-DA78-0E4E-A1D8-543F5F6C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A54C613-367D-074C-A0E2-BB73052F8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BE1877-E02A-504E-979C-CA901888D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BE4E1F7-54EA-A543-9D6C-5C4BD43D901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A672B8E-D2DF-3F4B-BE63-8385A26B4CE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5A73968-8676-284F-960D-17EA25257AA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D78AB1-143D-9945-B4C9-9639DAC541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814D989-5FE6-8847-8238-F201AB6E4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02C26FE-E3E7-E84E-AD97-C2EDE8CB0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857E07C-0C06-5D4E-8C99-0F1254E109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E5F7D2-1D58-AC43-8CEC-C79A1758ED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F176FA2-ACC3-434A-A66A-00B128C3F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2B8F447-4950-7545-A597-863863BB3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D391585-CA87-9947-A8BE-D4FC3332E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1E244D-8A75-2846-947C-607095E890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B86333C-48DC-0647-81A4-E3F3D9119C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A87EABD-3723-DB49-902A-B9CB06AA02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2D30A5A-04E0-3242-82F8-DE47AF705F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046E83E-D878-D24A-B688-2BDB57DCB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3B1C4AF-9461-B64D-96E0-03A9A51901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D99A4F-DA2A-B443-8799-0F54B122C6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9AA44BC-D9EA-E647-801A-4FFE6726C9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B1E4BE-F176-324C-8A5C-460BC365F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27955CF-28DD-9446-A519-B73BE491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53EC796C-38F8-0445-92E6-19982CCF4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7C9C7BB-41B2-494F-BEFF-A42832B38F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8675BB69-00B0-EC44-978F-C4850D7436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DDEB362-3118-5341-8736-07DBD6EC60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5ACCEB-41EF-AA45-A825-EDE9765FAB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A142913-8F63-2646-8044-7EA289616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B6EF31-CA5A-4946-9D02-9D312ED895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F0FBF53-3CDD-854E-AB1B-A20EE063FB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E5DB56A-DECA-C34A-BDD5-55C44D6221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4117C13-511F-E843-BF1F-905E03003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7D3AA691-CD18-B64C-B570-B0C283D1E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54BEC2C-8BE5-D743-A675-99FDE1043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5C920A2-045E-8D49-BD11-A5A0F9865C7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CB93775-F7CC-DA4F-AD8B-95C585031F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5D3BA1A-F7EF-A840-8E8E-D0B3E044D7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EDBE905-D27A-3F40-AE1B-CE12B30FE3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9017E45-16BB-214A-A36A-D09D36224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2027B46-B11C-BD4D-85AE-46E9BCFDA5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5ADE6BA-5AFB-FF44-B9EE-08BAA7CF78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EC24E1C-D6ED-3A42-AA7A-27297516CF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ABD6856-73B1-8247-B73E-3CF152B2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0A4EB19-9B49-934A-9F7B-55F8DF3FC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2A5131A-F47D-004B-A8D8-4C3922B7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6CD12A-9A7D-2845-B7A3-8D5990AA22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99A4E4C-00DF-B345-9027-56E27D88AA5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5BEEC1E-DD5D-5140-8114-079B1F597BA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549D93E-C445-B148-BB5E-736AE980CE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A8859C3-E0D2-004F-9E56-366D1DE63D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303E173-D142-3949-A3D3-DBBE2A466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6264D6A-3211-714F-914B-DC96DD0127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CB9FB73-AF96-C242-A8DB-39C6EE6C14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7831CBA-1FF1-0449-B44E-076B810243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44B53696-837F-B045-8719-762296A70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803E2F1-D894-F94C-A017-6736944A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F671D9D-3801-0F40-A895-585F65FDF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D77AC72-F582-314C-9831-3AB2BCAC62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659A6-B815-E04C-AEB3-626F042E52D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BB01764-CEDF-2B41-BA6C-C4E253CD88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61CE001-0FD7-A446-B594-2B99E8722A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6B0C46F-C6AE-D744-96CF-47939EE1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B74A06-3776-D74D-8C90-91DEEAD3CB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7577EAC-DADB-1447-A121-3E9B2CB92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6FCF5D6-354A-8446-80D9-F393D13B5E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8A6F8D5-4EA4-654C-BA43-C82798383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4618EF1-08F7-E446-B158-A6EF9C603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D37B890-9FBA-DF47-901E-2722DDDE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41AFABE-842E-1847-AD3C-EA1E35C6A9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0C5B2C-11AA-A644-A83C-7A10D18F36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4EE7F03-B3F7-0F4B-A164-601FCC022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8A4BF20-87EC-FC41-9147-F42AE6B865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8E03CBE-8732-EA40-9D02-BEFD0F6E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33E395A-A515-904F-982D-66FE52559B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94FD26F-6FA0-C042-B2E6-E62CD2AA22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D5FB098-31C8-DB48-897A-30A199D41D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F31313D-42AF-E04A-884B-F6628322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65F9DC-793D-AA4F-B12A-7696C97BE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735E7EC-E8BF-E44F-8F07-5CB0F3A1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1AAF209-79F3-714C-AC68-1DD71898E1A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1883974-6192-0640-B4E6-F90865700B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6057F2-704A-2940-80FA-70D22F584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2337AA-F364-3C41-9D2D-CCB6762DE2E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1C07F2A-98D2-D048-B474-21AB1A5B7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91AC4A8-D107-2442-A779-EFAA093714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05DB2BE-D6F9-B446-B6AB-B1D340CCF4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7D912A9-B02A-C848-AA49-7256B51D91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0DAD63F-8B59-A04B-963B-E0BA9A6E2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523582-BF2D-B642-8E3C-C94B41D7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0F12D58-DC68-D447-810D-26A5F1F21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6EE4-8E0A-D448-8D7E-3A1D17D7A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3C6CDC-4659-5846-8E2F-06AFDEBF63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A6FE4B-60FE-FE42-A466-2EE69E0A98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220C76-5FF3-4C4D-BF5F-9FAE51BD47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CCCF43D-29B8-4344-9425-60AC1A3F23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0B9AF6B-7BBB-DA49-A586-DD24FEC43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430634-E708-EE44-A513-CDC1A611C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DB307E7-55CB-3C43-B53B-1B4AE61D20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03BF36-03F4-0F4E-A3BC-904464958BB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25DE7B9-E93E-7648-B835-48496F29E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3254A54-7832-D84A-B5E1-24FD5DD77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9FCC175-C13C-4049-B454-5A8D279B0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097A612-E828-E842-A5E8-219C0F4DF9F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40FEEE2-CA71-9240-9A72-09A0D4EA22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7BBC8FE-02FD-0946-883E-37D65C751D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41D0539-37BD-0F48-9E17-DF1DD4F6228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CCABAC1-31C7-7D46-91C6-7A6299B2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1283AE-69E8-EC46-BE5F-ADE911330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96D662-24B3-DE43-AEC2-449441334F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FB31FA-0C44-9F41-87D0-520E7A2F1D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6A866F2-6B8C-5848-B763-5C4D0ED1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5254C8E-2874-764F-829C-5D8F8FD1B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20B99D8-A551-734D-BEF8-433E58CD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5FA607-68AC-484D-A5C5-EAE766AAF14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CAC1B02-DA6E-434D-9F30-2CE119128B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AED5DA-D97B-614D-AF63-8453699DCF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131C925-AEB2-2B49-9FD2-AC931580E5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C14C8B6-C60A-FC42-B49B-44417AE82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CA6D9AE-32CC-8A41-B1EF-248845909B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032D073-AA8A-594A-A52B-42F6276387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C251B28-BB27-A44C-9256-B35596277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10A8FA4-2FFE-7941-ACEC-6B2525A77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CC5B4D9-0E7A-004F-A6CF-61CE03A2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011DA46-D402-3648-A934-CF57C6638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BECCC64-DC55-674E-9307-1495D1BAFD3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9F67652-F30C-5A45-B8C9-745589F330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FE2A25-AD74-414E-A6F5-E0739846F9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3E060ED-1BE0-B54E-9778-D973E776B1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C632CDB-83FD-B74B-82E9-A8398589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D7C06E-89C2-DD4B-9AD6-14A4F6F599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EFAFA71-A514-E440-8B31-4D2B62F9B7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57271B8-8C5F-A648-B84E-A4F98055FD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810F373-190D-3D40-9977-32E93897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EDDD112-3580-F240-86F5-CF08F05C5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AAD518D-1CB9-414C-AC6E-F936734E5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0DE8FBAE-E91E-274C-91D0-22189CD61EDB}"/>
              </a:ext>
            </a:extLst>
          </p:cNvPr>
          <p:cNvSpPr txBox="1"/>
          <p:nvPr/>
        </p:nvSpPr>
        <p:spPr>
          <a:xfrm>
            <a:off x="7463206" y="16041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SNAFU &amp; </a:t>
            </a:r>
          </a:p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D6DCD-9AA8-A646-BAB8-2B03964A3319}"/>
              </a:ext>
            </a:extLst>
          </p:cNvPr>
          <p:cNvGrpSpPr/>
          <p:nvPr/>
        </p:nvGrpSpPr>
        <p:grpSpPr>
          <a:xfrm>
            <a:off x="2056676" y="2026940"/>
            <a:ext cx="1091244" cy="1110107"/>
            <a:chOff x="7931050" y="2862276"/>
            <a:chExt cx="1091244" cy="1110107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F32185D-1613-CB41-9E8C-B65971E6D9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691A0070-9B4C-2648-A467-434FBA85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51D467B-FFB1-274B-AE0F-45712F2A02C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309795F-700E-7940-BD7E-E7DF918ED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A9DC0B6-17E4-2344-96F2-31198AAF24FA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3745C01-EAFA-3143-BFC6-4EC4E3003ACB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973BC19-4A73-8D49-BD2F-D1010A64503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840C3B5-480F-FF42-A82D-55CFAD16D5F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92C63B8-FD60-514D-9CEB-F7A7A655F00D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5AD07F0-691E-464B-994E-1A06963862B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DE606E8-EDA5-4340-B7EB-4B43C7753BC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6B95B29-2DEF-A548-BAE7-E6DCDF113F49}"/>
                  </a:ext>
                </a:extLst>
              </p:cNvPr>
              <p:cNvCxnSpPr>
                <a:cxnSpLocks/>
                <a:stCxn id="240" idx="7"/>
                <a:endCxn id="23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34EC750-3C3C-DD4E-81A4-D7D46DDAD34C}"/>
                  </a:ext>
                </a:extLst>
              </p:cNvPr>
              <p:cNvCxnSpPr>
                <a:cxnSpLocks/>
                <a:stCxn id="240" idx="5"/>
                <a:endCxn id="23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E82509BB-1AB9-9A42-9C5A-7EA3644FB302}"/>
                  </a:ext>
                </a:extLst>
              </p:cNvPr>
              <p:cNvCxnSpPr>
                <a:cxnSpLocks/>
                <a:stCxn id="241" idx="7"/>
                <a:endCxn id="23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79FFD60D-574C-2444-9A0C-725F1545FBC5}"/>
                  </a:ext>
                </a:extLst>
              </p:cNvPr>
              <p:cNvCxnSpPr>
                <a:cxnSpLocks/>
                <a:stCxn id="241" idx="5"/>
                <a:endCxn id="23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794AD5C1-145F-A842-B58B-00D56E677DFC}"/>
                  </a:ext>
                </a:extLst>
              </p:cNvPr>
              <p:cNvCxnSpPr>
                <a:cxnSpLocks/>
                <a:stCxn id="235" idx="6"/>
                <a:endCxn id="23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FF14921C-38EB-9F4E-85F6-04B7DF822B35}"/>
                  </a:ext>
                </a:extLst>
              </p:cNvPr>
              <p:cNvCxnSpPr>
                <a:cxnSpLocks/>
                <a:stCxn id="236" idx="7"/>
                <a:endCxn id="23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29172DCB-90B5-7548-A711-9DC160814026}"/>
                  </a:ext>
                </a:extLst>
              </p:cNvPr>
              <p:cNvCxnSpPr>
                <a:cxnSpLocks/>
                <a:stCxn id="236" idx="5"/>
                <a:endCxn id="23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A184648-2022-C241-B713-FD2371928B02}"/>
                  </a:ext>
                </a:extLst>
              </p:cNvPr>
              <p:cNvCxnSpPr>
                <a:cxnSpLocks/>
                <a:stCxn id="237" idx="6"/>
                <a:endCxn id="23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7DAF536-BA1F-5340-A5C0-EFEFA7458CA2}"/>
                  </a:ext>
                </a:extLst>
              </p:cNvPr>
              <p:cNvCxnSpPr>
                <a:cxnSpLocks/>
                <a:stCxn id="237" idx="6"/>
                <a:endCxn id="23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838AEA0-FA6A-8C46-82CD-7C835F3C2995}"/>
                  </a:ext>
                </a:extLst>
              </p:cNvPr>
              <p:cNvCxnSpPr>
                <a:cxnSpLocks/>
                <a:stCxn id="235" idx="6"/>
                <a:endCxn id="23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2C8C7C73-7B2F-7C4E-8C40-15504FBFBC90}"/>
                  </a:ext>
                </a:extLst>
              </p:cNvPr>
              <p:cNvCxnSpPr>
                <a:cxnSpLocks/>
                <a:stCxn id="241" idx="6"/>
                <a:endCxn id="23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C07A1F1-3606-004C-9770-907927DACAF5}"/>
                  </a:ext>
                </a:extLst>
              </p:cNvPr>
              <p:cNvCxnSpPr>
                <a:cxnSpLocks/>
                <a:stCxn id="240" idx="6"/>
                <a:endCxn id="23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90F9AAB6-176A-B54E-B154-D522FA6710CF}"/>
              </a:ext>
            </a:extLst>
          </p:cNvPr>
          <p:cNvSpPr txBox="1"/>
          <p:nvPr/>
        </p:nvSpPr>
        <p:spPr>
          <a:xfrm>
            <a:off x="2214282" y="162668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SONIC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F2F731-0DAC-7949-BA5B-4FB112B52732}"/>
              </a:ext>
            </a:extLst>
          </p:cNvPr>
          <p:cNvSpPr txBox="1"/>
          <p:nvPr/>
        </p:nvSpPr>
        <p:spPr>
          <a:xfrm>
            <a:off x="8888801" y="1631628"/>
            <a:ext cx="170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MANIC-Silicon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9478FD2E-CB74-6C48-992A-2FA1034A7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9344536" y="1855880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080B3A2D-9F20-744D-A986-629653460F98}"/>
              </a:ext>
            </a:extLst>
          </p:cNvPr>
          <p:cNvSpPr txBox="1"/>
          <p:nvPr/>
        </p:nvSpPr>
        <p:spPr>
          <a:xfrm>
            <a:off x="9343025" y="3668209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 stack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8CD45DCE-B21A-214C-A59E-3F1779835754}"/>
              </a:ext>
            </a:extLst>
          </p:cNvPr>
          <p:cNvSpPr/>
          <p:nvPr/>
        </p:nvSpPr>
        <p:spPr>
          <a:xfrm rot="10800000">
            <a:off x="9181649" y="3774707"/>
            <a:ext cx="224875" cy="1673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iangle 260">
            <a:extLst>
              <a:ext uri="{FF2B5EF4-FFF2-40B4-BE49-F238E27FC236}">
                <a16:creationId xmlns:a16="http://schemas.microsoft.com/office/drawing/2014/main" id="{BAA11616-00C5-294A-AB02-E1F7EFF1BBB7}"/>
              </a:ext>
            </a:extLst>
          </p:cNvPr>
          <p:cNvSpPr/>
          <p:nvPr/>
        </p:nvSpPr>
        <p:spPr>
          <a:xfrm rot="16200000">
            <a:off x="8508129" y="3409197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riangle 261">
            <a:extLst>
              <a:ext uri="{FF2B5EF4-FFF2-40B4-BE49-F238E27FC236}">
                <a16:creationId xmlns:a16="http://schemas.microsoft.com/office/drawing/2014/main" id="{4BED30FC-40A5-484A-AAE3-AF3BD0ED37AB}"/>
              </a:ext>
            </a:extLst>
          </p:cNvPr>
          <p:cNvSpPr/>
          <p:nvPr/>
        </p:nvSpPr>
        <p:spPr>
          <a:xfrm rot="16200000">
            <a:off x="5764210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riangle 262">
            <a:extLst>
              <a:ext uri="{FF2B5EF4-FFF2-40B4-BE49-F238E27FC236}">
                <a16:creationId xmlns:a16="http://schemas.microsoft.com/office/drawing/2014/main" id="{522D7B53-5FAE-C54A-865C-E09873AA0550}"/>
              </a:ext>
            </a:extLst>
          </p:cNvPr>
          <p:cNvSpPr/>
          <p:nvPr/>
        </p:nvSpPr>
        <p:spPr>
          <a:xfrm rot="16200000">
            <a:off x="3248891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64BF3ACB-D602-CD4A-95DD-14F66BE30716}"/>
              </a:ext>
            </a:extLst>
          </p:cNvPr>
          <p:cNvSpPr/>
          <p:nvPr/>
        </p:nvSpPr>
        <p:spPr>
          <a:xfrm rot="16200000">
            <a:off x="5077691" y="3397521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9E40F55-3D5E-4243-972D-3B31A579B9A2}"/>
              </a:ext>
            </a:extLst>
          </p:cNvPr>
          <p:cNvSpPr txBox="1"/>
          <p:nvPr/>
        </p:nvSpPr>
        <p:spPr>
          <a:xfrm>
            <a:off x="3973954" y="157913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F4B978B-EA1C-9748-B411-F8B1061BF945}"/>
              </a:ext>
            </a:extLst>
          </p:cNvPr>
          <p:cNvGrpSpPr/>
          <p:nvPr/>
        </p:nvGrpSpPr>
        <p:grpSpPr>
          <a:xfrm>
            <a:off x="4280312" y="2369919"/>
            <a:ext cx="914400" cy="914400"/>
            <a:chOff x="9557924" y="4767127"/>
            <a:chExt cx="999814" cy="9940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C45929-AE3F-DF40-9F75-6D063455B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019EE796-2990-6E47-8799-FC0220944DA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5814F22-6C70-1B40-BA2D-0339DC6431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6230D20E-272B-F143-9E79-F53DA76943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779DF989-1166-0E42-96BF-4CA0CF6039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223FD7E-4042-3549-B242-D0B0327C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55805AC-91C5-6E4E-BD97-70633E4B814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5189C969-99A3-644C-BE4E-498159E3D4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EB4A4E10-918E-C749-ADBA-4112500B3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EBCDB35-2C43-5E4A-BCBF-710305A0F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13C11F3B-0A1C-1641-B12C-010A208B3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DCFB6D9-E7DC-4641-BCA9-533EF7542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F0254E3C-4CC4-8B49-982E-3F5603C76FE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E94C8D1-F6D0-F745-A554-65880896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5B471B0-52B6-2742-8FD6-E00CD9FE96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14E77F97-9FC9-F945-B898-064FB44737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096AC74-5667-5B47-B17B-849541EE3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A598D094-7DC4-6F4A-85E7-03EA6CFCE4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B9D8F5D9-04E8-B64A-A0F1-9AB008A9CE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687ADAA-3193-5D4B-AB16-6BB6F04236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5B85F0F3-108E-F843-A759-7718B51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2E76EC6-7C3D-2546-AC4A-2FB542306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9706453-21DB-E241-9D17-F34BCEF5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3902BB05-3F2A-394A-83CC-E8BCA201786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73A28E7D-9EAA-FE4F-A548-9643336617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13BC73AC-7209-8244-AC4E-722D1AC829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84A2B50-56EE-D249-B53A-476169D25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69B81BD-3301-1145-8403-D346AD7D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92F8CD0-7112-E041-85E8-40E3A589F6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389F42C6-CE3C-4148-A99E-3491B9ED14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779B022-9C05-E940-B394-2D0D70B182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B868F86-4EC1-BF48-B616-3C46E4CF4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7CE8A60-6763-8B4A-BF6B-F2C660D8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0F2C239-C507-7B4B-A9F6-E6D59FF4B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B4D20B0A-CC74-7744-99AA-A52BF102990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3B1E64-1779-0D42-8114-531B0F7F8E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5AE5218-1868-9042-9DC2-87852587C8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7EC06A26-8184-D747-B974-55C854F6065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962BF74-71DF-9649-972F-DA227E3BB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BFF7CF1-18C8-8D45-BD7C-CC44D1EAA1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3150561-8347-9542-BAB4-8545A020EE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58EE22D-5F90-E146-8502-199CF2FDB7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8FF3DE0-B037-D946-979B-44392FFA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9D45513-5A1B-3148-8739-5D8C49804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649698E1-A67C-F347-A870-D457CA8E7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5BDF3BB-1E27-3046-8984-D41DEED77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6167DD9-BB96-B247-86A3-CBAF04FB8F1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D2A77F2-1CE3-5841-ACD6-7ED69FFD4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F0EA2B7-9C3F-684B-A20B-C8CA5BAFD8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3C6A9453-BC0A-0D46-9863-732D241E95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CDD0EBB-4036-7A46-8F26-FEE559D2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05C89C6-725D-F947-BC86-455614923DE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99D50F9-9171-8841-9DAE-283D254C23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5AA8683-D6B6-514B-8BC5-6B14EEFD5C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BFF7F65A-2FB9-3C4F-8D0C-1E5D16040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DC40457-07B6-614C-837D-26EEE7C1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C4ABAF28-48E7-994F-A4F6-D025AC536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0851E281-F652-B948-9DAB-48DB65D5FB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DE6D39C-D561-6049-88D1-D390A4173C3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4C615BD-29E3-D445-A693-93C3CE3E5C9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93FEBC2F-D275-354B-8697-741AAD3BF5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900A6D5-8D2B-7549-B190-417F70A5C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724B41D-D594-5144-92A2-64ED1EC7B7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06F04F2-5204-AB4E-93B5-1504B167B4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E49AF603-EA91-D44E-8887-5EA675942E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C93D2EE-9DF7-724E-AD33-F464442DB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523EFC3B-8E3E-0847-A3C0-F9DB0BCEF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AD8D01DB-BBE6-4A4A-8046-22C90696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09A481A-8FB2-634C-BBC5-BAC99A6F6B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8B3931-4D10-3E4A-9965-726A2ED5F3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8E2868-C68A-AC4A-ADC6-F2421ECBEC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06B4EC4-024D-3C47-AA54-497BB4AC4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37B15A9-CAD3-D341-9034-89329A64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2967F27-CAC9-6742-9F87-C55379E06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DE81315-8228-384A-97D2-0DC9A8F0D0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286A5FB-7A29-2148-BC49-366F6A8660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C18F188-92B9-2844-81C7-137A2D1F6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103B2F54-0DD3-7941-96D0-17D36B852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4393E09-7461-4246-AA68-0C5AC8711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747C3FC-B578-6242-816E-350D9E0724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E0BBD98-4316-9641-BDB0-604E01B0B6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4DD1A561-ECCE-624D-9C2B-3265E5E033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EFC9EDA1-7D04-464F-AEE1-AE9B3EE774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2490F03F-8B42-B242-9C96-26DCD45B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AC6629F-7A97-C24E-B972-E117062F042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8B5F500-BFB9-6F4C-8F0C-D1F33221B6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07ACED3-C23A-7248-8A4E-9DCBC163A8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B356DC5-81E4-5F44-8A91-AD68B5F83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B92A63B-9181-3D42-B01A-DA3C94D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58334E2-2C96-164E-915D-8CFFC3680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075999D-7F8E-BA4C-8F64-1B271F6CE9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0BF2648E-AAC7-E14A-A2DA-739A7ECEB4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AC730D3C-B63F-3545-BAB0-63A08D9EF2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0F5D5DF-FFF9-D44E-A2CC-866B1D12F3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8B771A-B8B3-8E46-809D-07FE53CBEE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ABB28B-8D56-C246-ABC2-516BAEED8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5E3D43C-1B69-734B-A83D-F9CC14066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1387882-A1A3-B645-B35B-B5F368298C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E7F342F-CC23-3C42-9214-A32AABEB2A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89A3728-2C55-4C48-9958-CF5E66B62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A5A9003D-4ECA-5C43-9142-033ECDC4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ECD4B81-907C-5046-9DB4-4415DED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C9E5635-4740-844E-88C9-23228FED004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E5C5500-9300-B645-84EB-5763D686A1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3E1FA44-862A-A74F-A0BA-B3A32A34645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E2685D4-C12E-8945-B525-5CC0C67B10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18CBDB3-20F2-F54D-A78D-392E53C2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D4699DAA-CA4F-8D4A-A10E-5D725B24AFE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B05EBD3-F580-5340-9A9C-6010EBAB7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9261388-C576-AB44-9CB6-09CC0E9AFE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86BEF-FE44-064A-B5A5-04CFAAA01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08587A56-D9B1-D84A-8969-6275F80EB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976AFB0-B88F-7140-9FB6-6B7556AD3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4AF3554-419B-3A46-BD4F-E706B83C3D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56F3FBD-CD5C-204F-BE69-E31EB93D7E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B0399C25-906E-5F43-A90E-352FB0BD02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443F0F23-668D-D24D-870E-7085FF629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98D842B-4E89-2049-9B06-2F849648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314F7A4-F19D-3441-899F-E638722320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446A319-5A04-6E4C-B71E-3344EF6E4B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A641372B-1689-C343-AA93-5E4614DC12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86AB96C3-1BB3-3E48-8A86-9BD9CC0AF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94138E43-15F6-EB4A-9A24-0C696D4F2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860E5DE9-E02E-B542-8C50-C52CAA10A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1519DA1-0809-1340-BFDB-0B5678DA8F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7B05253-C0BE-E04B-805E-398FC66DC2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CFBF6B2-8238-1240-9EFB-97206AD306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82FA939-3CB8-6540-9C55-A4CC3CBE77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29AC01F-3FE9-CB4C-B326-822FCF6A9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D4F51D4-BAC6-3A49-A38A-CADD3BFBAF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7A417F3-DB05-9346-9BD8-53036632E22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62AD177-3389-C24F-BA33-0CF3264194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DDB6DD2-2482-CE4D-A9CE-85F792AD4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D17823B-0B14-E94F-A3E7-BA1F026E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2A3F711-9DFE-E34C-8CCD-2F28BB954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CA94AF-119E-5841-A0D3-B75D73F55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5B2614D-DB0B-4944-82FB-7F43AC4068C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6DF80FD-F7EB-BB46-8620-DBABCD00E9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B44D510-E198-D24D-B1BD-79A406711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9FF954D-B530-4845-99B7-405513DC99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5A4950-F761-3947-AADC-D0F9C07C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82D6002-B003-A44C-AFAB-3B1CB477F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3D478C0-3EA0-9340-BBC3-E72DADE234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F6D10772-6771-2D41-8732-F3A042E82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9B301D-4635-864A-B31A-0B5F6641E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FC9FE446-E57B-BB4E-BEDB-5F6C3601C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662C751-0A58-FA49-BFD8-0F2418D8C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E96D3FF-27A3-184E-862E-D315137687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F4ADDC2-9295-974D-BAEA-6A470910E8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85C671C3-19BB-0742-9659-E73D0F0F57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B6900F12-4415-4F4C-B137-DACF045DB3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802DBF07-348B-3740-8A4B-D12091DC4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00079D3-32EC-4845-A85F-30FF2C38339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655EFAA-4838-7F47-97DA-06DA15A85D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8D65B8C-EADA-D14F-BBF3-47EFD41F66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2E9C1F5-6CCF-404F-856F-FCF1C302B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C83535-B2B7-B643-81E8-42932070E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421E50D7-D978-AA4F-A9D9-D0FE5AAC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F443E805-E3F0-254D-9E7C-F82D00EFB5F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FE8B791-2C8E-DB41-BF28-A16F427CE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550F5D1-774E-F244-9F45-A13B3B2E4CA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383FE53-792A-9A4E-8011-620E37EE07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70E59ECC-4898-3541-9BA2-53045D598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4CF3D00-F3AB-E247-B9EF-D29AF5810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47E0A19-1596-C64B-B9F6-27BB8B5ABD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0FDCA1DD-C67B-A541-8640-3D36D48A06D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91E39E5-41C2-244F-B931-D385BE448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E3A0C22-DFA6-4F40-B180-E044CFC0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7BD056F3-91A3-C346-A671-4EB3F17C9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3955536-B6F3-2A45-83D9-6D86911DCD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30A5E64-2361-AE46-B063-2E3EE783C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9169095-BB2F-3546-B866-173EE27F8C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32896C32-9C1D-4948-93DA-56C356EFBD0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65422186-EC49-FA46-9A65-6950905F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6197F31-80B2-5049-B20B-BC4DD58191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2A3B6C51-9F08-904A-8905-A1B0ECD6534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60E4900-5FBA-C240-A12B-2733E9FA9C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C99B76B-2802-B34E-B9D8-1CDFA7A52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DC6B553F-3BD6-F546-8D76-6671B97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1DB528B-DBEF-704A-8486-4013C5661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7" name="Freeform 446">
            <a:extLst>
              <a:ext uri="{FF2B5EF4-FFF2-40B4-BE49-F238E27FC236}">
                <a16:creationId xmlns:a16="http://schemas.microsoft.com/office/drawing/2014/main" id="{478B1257-3CAB-E94C-92D1-9CFB3EC6521D}"/>
              </a:ext>
            </a:extLst>
          </p:cNvPr>
          <p:cNvSpPr/>
          <p:nvPr/>
        </p:nvSpPr>
        <p:spPr>
          <a:xfrm rot="5400000" flipV="1">
            <a:off x="3797214" y="2522915"/>
            <a:ext cx="477722" cy="431800"/>
          </a:xfrm>
          <a:custGeom>
            <a:avLst/>
            <a:gdLst>
              <a:gd name="connsiteX0" fmla="*/ 0 w 477722"/>
              <a:gd name="connsiteY0" fmla="*/ 0 h 431800"/>
              <a:gd name="connsiteX1" fmla="*/ 431800 w 477722"/>
              <a:gd name="connsiteY1" fmla="*/ 152400 h 431800"/>
              <a:gd name="connsiteX2" fmla="*/ 444500 w 477722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722" h="431800">
                <a:moveTo>
                  <a:pt x="0" y="0"/>
                </a:moveTo>
                <a:cubicBezTo>
                  <a:pt x="178858" y="40216"/>
                  <a:pt x="357717" y="80433"/>
                  <a:pt x="431800" y="152400"/>
                </a:cubicBezTo>
                <a:cubicBezTo>
                  <a:pt x="505883" y="224367"/>
                  <a:pt x="475191" y="328083"/>
                  <a:pt x="444500" y="431800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F42BB4F-2E4C-CA4D-A675-BFE56B4DDFF0}"/>
              </a:ext>
            </a:extLst>
          </p:cNvPr>
          <p:cNvSpPr txBox="1"/>
          <p:nvPr/>
        </p:nvSpPr>
        <p:spPr>
          <a:xfrm>
            <a:off x="3625797" y="2215594"/>
            <a:ext cx="116361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" panose="02090604020004020304" pitchFamily="18" charset="77"/>
              </a:rPr>
              <a:t>for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b="1" dirty="0">
                <a:latin typeface="American Typewriter" panose="02090604020004020304" pitchFamily="18" charset="77"/>
              </a:rPr>
              <a:t> in </a:t>
            </a:r>
            <a:r>
              <a:rPr lang="en-US" sz="1400" dirty="0">
                <a:latin typeface="American Typewriter" panose="02090604020004020304" pitchFamily="18" charset="77"/>
              </a:rPr>
              <a:t>b: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    a +=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dirty="0">
                <a:latin typeface="American Typewriter" panose="02090604020004020304" pitchFamily="18" charset="77"/>
              </a:rPr>
              <a:t> &amp; 1</a:t>
            </a:r>
          </a:p>
        </p:txBody>
      </p:sp>
      <p:pic>
        <p:nvPicPr>
          <p:cNvPr id="449" name="Picture 448">
            <a:extLst>
              <a:ext uri="{FF2B5EF4-FFF2-40B4-BE49-F238E27FC236}">
                <a16:creationId xmlns:a16="http://schemas.microsoft.com/office/drawing/2014/main" id="{333AD29A-6522-934D-9E71-93FDC8D4F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71" y="1627817"/>
            <a:ext cx="355652" cy="4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100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96898" y="106318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84CFF76-D154-5C9D-CC36-05BB614BA46A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4023572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Progress made by this thesis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Future work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C339B-528D-D0A8-9EF2-F2EBB63E99B3}"/>
              </a:ext>
            </a:extLst>
          </p:cNvPr>
          <p:cNvSpPr/>
          <p:nvPr/>
        </p:nvSpPr>
        <p:spPr>
          <a:xfrm rot="18900000">
            <a:off x="1403787" y="2170887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1250C9-F90E-1DDB-47EE-CDF37C10DD8A}"/>
              </a:ext>
            </a:extLst>
          </p:cNvPr>
          <p:cNvSpPr/>
          <p:nvPr/>
        </p:nvSpPr>
        <p:spPr>
          <a:xfrm rot="18900000">
            <a:off x="1423321" y="2228653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838B-08B7-563B-C42D-18D01B25B938}"/>
              </a:ext>
            </a:extLst>
          </p:cNvPr>
          <p:cNvSpPr txBox="1"/>
          <p:nvPr/>
        </p:nvSpPr>
        <p:spPr>
          <a:xfrm rot="18900000">
            <a:off x="2386738" y="18848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3356-C155-02A0-974D-FFB25D76BF70}"/>
              </a:ext>
            </a:extLst>
          </p:cNvPr>
          <p:cNvSpPr txBox="1"/>
          <p:nvPr/>
        </p:nvSpPr>
        <p:spPr>
          <a:xfrm rot="18900000">
            <a:off x="1202291" y="2032033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56B050-82CA-FD5D-C768-E7B61EE714A8}"/>
              </a:ext>
            </a:extLst>
          </p:cNvPr>
          <p:cNvSpPr/>
          <p:nvPr/>
        </p:nvSpPr>
        <p:spPr>
          <a:xfrm rot="18900000">
            <a:off x="1565182" y="3312537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7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4" y="632049"/>
            <a:ext cx="10515600" cy="1325563"/>
          </a:xfrm>
        </p:spPr>
        <p:txBody>
          <a:bodyPr/>
          <a:lstStyle/>
          <a:p>
            <a:r>
              <a:rPr lang="en-US" dirty="0"/>
              <a:t>This thesis v. COTS MCUs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A8EE-8A76-D5E1-03EE-0627D21AF2F8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9A703-B94D-E191-35E3-A75B383AE031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2B04-6368-47D5-9DDD-1C6FED93E92A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E2C8B-2DD4-8C59-80C7-8DABE8E68CB8}"/>
              </a:ext>
            </a:extLst>
          </p:cNvPr>
          <p:cNvSpPr txBox="1"/>
          <p:nvPr/>
        </p:nvSpPr>
        <p:spPr>
          <a:xfrm rot="18900000">
            <a:off x="-38680" y="776129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77653-F3D4-BBA4-B2F2-A0773DFF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026" y="1514597"/>
            <a:ext cx="4491765" cy="449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77ED-6A6C-CF18-CE82-4047BCEC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290" y="1494065"/>
            <a:ext cx="4491765" cy="449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A7995-C920-23AD-8614-FE8E869AB536}"/>
              </a:ext>
            </a:extLst>
          </p:cNvPr>
          <p:cNvSpPr txBox="1"/>
          <p:nvPr/>
        </p:nvSpPr>
        <p:spPr>
          <a:xfrm>
            <a:off x="2428407" y="1668038"/>
            <a:ext cx="173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6938F-06F1-F7DA-B53E-FB97BA24B931}"/>
              </a:ext>
            </a:extLst>
          </p:cNvPr>
          <p:cNvSpPr txBox="1"/>
          <p:nvPr/>
        </p:nvSpPr>
        <p:spPr>
          <a:xfrm>
            <a:off x="8314956" y="1654629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Speedup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4A9F9-0D66-24BE-C7D8-D75C5147DE49}"/>
              </a:ext>
            </a:extLst>
          </p:cNvPr>
          <p:cNvGrpSpPr>
            <a:grpSpLocks noChangeAspect="1"/>
          </p:cNvGrpSpPr>
          <p:nvPr/>
        </p:nvGrpSpPr>
        <p:grpSpPr>
          <a:xfrm>
            <a:off x="7102959" y="707585"/>
            <a:ext cx="1207359" cy="984377"/>
            <a:chOff x="2609707" y="2397375"/>
            <a:chExt cx="958145" cy="7811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1CFE-7B58-8C1F-8C3D-34CC19919F5C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42A7EC-9E03-A18E-CF7D-1FF830FBC6CD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D2BAF-7C33-BB77-9690-B21FA7210855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16615-D964-A65F-BC27-4D77B13A6933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03B2FB-E652-792B-4E2C-1D6A70FDE414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2CCA26-989C-8FAB-CEBC-0766D50AA81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FAFE43-F68F-AD4C-B142-32BFC5DED15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F45511-6B4E-7562-9945-3244AC77DCCD}"/>
                </a:ext>
              </a:extLst>
            </p:cNvPr>
            <p:cNvCxnSpPr>
              <a:cxnSpLocks/>
              <a:stCxn id="23" idx="7"/>
              <a:endCxn id="18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741C53-3065-E86C-E461-18C0B5E8CA89}"/>
                </a:ext>
              </a:extLst>
            </p:cNvPr>
            <p:cNvCxnSpPr>
              <a:cxnSpLocks/>
              <a:stCxn id="23" idx="5"/>
              <a:endCxn id="19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DAD45A-A2FC-3E23-F314-9AE8C2C81A2E}"/>
                </a:ext>
              </a:extLst>
            </p:cNvPr>
            <p:cNvCxnSpPr>
              <a:cxnSpLocks/>
              <a:stCxn id="24" idx="7"/>
              <a:endCxn id="19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4545D5-75C9-8299-14CA-F77824786EE4}"/>
                </a:ext>
              </a:extLst>
            </p:cNvPr>
            <p:cNvCxnSpPr>
              <a:cxnSpLocks/>
              <a:stCxn id="24" idx="5"/>
              <a:endCxn id="20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D6FD978-E4BB-A777-5ED9-DB257025A303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2A005-EE08-2F44-0D5A-6EC64A890F60}"/>
                </a:ext>
              </a:extLst>
            </p:cNvPr>
            <p:cNvCxnSpPr>
              <a:cxnSpLocks/>
              <a:stCxn id="19" idx="7"/>
              <a:endCxn id="21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688553-3BF8-4D19-9AAF-7B1E72B89775}"/>
                </a:ext>
              </a:extLst>
            </p:cNvPr>
            <p:cNvCxnSpPr>
              <a:cxnSpLocks/>
              <a:stCxn id="19" idx="5"/>
              <a:endCxn id="22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0DF3E0-8C7C-75C1-0552-F56A1C6D2FA0}"/>
                </a:ext>
              </a:extLst>
            </p:cNvPr>
            <p:cNvCxnSpPr>
              <a:cxnSpLocks/>
              <a:stCxn id="20" idx="6"/>
              <a:endCxn id="22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4675C3-8665-A434-6759-FA97F137D347}"/>
                </a:ext>
              </a:extLst>
            </p:cNvPr>
            <p:cNvCxnSpPr>
              <a:cxnSpLocks/>
              <a:stCxn id="20" idx="6"/>
              <a:endCxn id="21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1474E-52F4-2559-52E3-82CC2E326BCB}"/>
                </a:ext>
              </a:extLst>
            </p:cNvPr>
            <p:cNvCxnSpPr>
              <a:cxnSpLocks/>
              <a:stCxn id="18" idx="6"/>
              <a:endCxn id="22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2A55EA-8498-BE68-414C-B9523EDEBEDC}"/>
                </a:ext>
              </a:extLst>
            </p:cNvPr>
            <p:cNvCxnSpPr>
              <a:cxnSpLocks/>
              <a:stCxn id="24" idx="6"/>
              <a:endCxn id="18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2B9807-76B2-824F-8984-600429BB8887}"/>
                </a:ext>
              </a:extLst>
            </p:cNvPr>
            <p:cNvCxnSpPr>
              <a:cxnSpLocks/>
              <a:stCxn id="23" idx="6"/>
              <a:endCxn id="20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427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5" y="1306027"/>
            <a:ext cx="7751719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AC8013-3095-24DA-2F7D-CFC8A527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475C4-E1E6-47B4-6CFE-C55BEF52A23C}"/>
              </a:ext>
            </a:extLst>
          </p:cNvPr>
          <p:cNvSpPr/>
          <p:nvPr/>
        </p:nvSpPr>
        <p:spPr>
          <a:xfrm>
            <a:off x="8521831" y="2262432"/>
            <a:ext cx="3405126" cy="132508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941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5EA2FC-0B40-7C45-5FA5-36E3AE7D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C84E-2956-DA3A-66E4-DC17CACBBA03}"/>
              </a:ext>
            </a:extLst>
          </p:cNvPr>
          <p:cNvSpPr/>
          <p:nvPr/>
        </p:nvSpPr>
        <p:spPr>
          <a:xfrm>
            <a:off x="8521831" y="2631590"/>
            <a:ext cx="3405126" cy="955923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16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906BA-6C8C-76C8-727D-68A687C3C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C3A849-B376-4FCE-9232-D5D1616AA446}"/>
              </a:ext>
            </a:extLst>
          </p:cNvPr>
          <p:cNvSpPr/>
          <p:nvPr/>
        </p:nvSpPr>
        <p:spPr>
          <a:xfrm>
            <a:off x="8521831" y="2915478"/>
            <a:ext cx="3405126" cy="672035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57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D0E173-6EFE-4C63-29D9-3430BA316B92}"/>
              </a:ext>
            </a:extLst>
          </p:cNvPr>
          <p:cNvSpPr/>
          <p:nvPr/>
        </p:nvSpPr>
        <p:spPr>
          <a:xfrm>
            <a:off x="8521831" y="2994991"/>
            <a:ext cx="3405126" cy="24831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81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6DA76-84BA-08B0-BFFA-1B61873A2F39}"/>
              </a:ext>
            </a:extLst>
          </p:cNvPr>
          <p:cNvSpPr/>
          <p:nvPr/>
        </p:nvSpPr>
        <p:spPr>
          <a:xfrm>
            <a:off x="287501" y="408214"/>
            <a:ext cx="11742686" cy="6054428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B448C-52AA-4E1C-C7BB-0135A97B2169}"/>
              </a:ext>
            </a:extLst>
          </p:cNvPr>
          <p:cNvSpPr/>
          <p:nvPr/>
        </p:nvSpPr>
        <p:spPr>
          <a:xfrm>
            <a:off x="1407228" y="3182477"/>
            <a:ext cx="8722402" cy="9250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objectives can now be addressed</a:t>
            </a:r>
          </a:p>
        </p:txBody>
      </p:sp>
    </p:spTree>
    <p:extLst>
      <p:ext uri="{BB962C8B-B14F-4D97-AF65-F5344CB8AC3E}">
        <p14:creationId xmlns:p14="http://schemas.microsoft.com/office/powerpoint/2010/main" val="3733968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Area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123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Possible solutions</a:t>
            </a:r>
          </a:p>
          <a:p>
            <a:pPr>
              <a:lnSpc>
                <a:spcPct val="150000"/>
              </a:lnSpc>
            </a:pPr>
            <a:r>
              <a:rPr lang="en-US" dirty="0"/>
              <a:t>Time-multiplexing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 control-flow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Higher-order primitives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Optimized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109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3E01A-EB4F-BAB8-801F-E74294ACC5AC}"/>
              </a:ext>
            </a:extLst>
          </p:cNvPr>
          <p:cNvSpPr/>
          <p:nvPr/>
        </p:nvSpPr>
        <p:spPr>
          <a:xfrm>
            <a:off x="1485901" y="1825625"/>
            <a:ext cx="3657600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05E0-F8A3-821D-093E-BE5D17EA49D9}"/>
              </a:ext>
            </a:extLst>
          </p:cNvPr>
          <p:cNvSpPr txBox="1"/>
          <p:nvPr/>
        </p:nvSpPr>
        <p:spPr>
          <a:xfrm>
            <a:off x="1458918" y="502201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RipTide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378FB-1BD2-6C6C-7369-BC7C4E46BD2C}"/>
              </a:ext>
            </a:extLst>
          </p:cNvPr>
          <p:cNvSpPr/>
          <p:nvPr/>
        </p:nvSpPr>
        <p:spPr>
          <a:xfrm>
            <a:off x="1485901" y="1825625"/>
            <a:ext cx="484632" cy="484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F58B9-0F89-9946-E532-798EA127F742}"/>
              </a:ext>
            </a:extLst>
          </p:cNvPr>
          <p:cNvSpPr/>
          <p:nvPr/>
        </p:nvSpPr>
        <p:spPr>
          <a:xfrm>
            <a:off x="1485901" y="2310257"/>
            <a:ext cx="576072" cy="57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B7B40-B21B-9B47-77A8-86A68EFE5DC3}"/>
              </a:ext>
            </a:extLst>
          </p:cNvPr>
          <p:cNvSpPr/>
          <p:nvPr/>
        </p:nvSpPr>
        <p:spPr>
          <a:xfrm>
            <a:off x="1485900" y="2887241"/>
            <a:ext cx="118872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6635-FAFE-42AB-6C55-554467B2A0AA}"/>
              </a:ext>
            </a:extLst>
          </p:cNvPr>
          <p:cNvSpPr txBox="1"/>
          <p:nvPr/>
        </p:nvSpPr>
        <p:spPr>
          <a:xfrm>
            <a:off x="4032385" y="511412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≈0.25mm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612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2330370" y="576922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B54BBBA-DFB0-1341-9139-1C847D14891A}"/>
              </a:ext>
            </a:extLst>
          </p:cNvPr>
          <p:cNvGrpSpPr/>
          <p:nvPr/>
        </p:nvGrpSpPr>
        <p:grpSpPr>
          <a:xfrm>
            <a:off x="1107298" y="2372516"/>
            <a:ext cx="995956" cy="1237724"/>
            <a:chOff x="5822909" y="2552057"/>
            <a:chExt cx="995956" cy="1237724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A423A75-F577-2E43-B860-03E946065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3D00618-FACA-C74C-97ED-BEF3D8D86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08936B3-32D6-B249-9A88-5396A1877B7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4414FFD-CC91-9444-811F-53D029AA8C0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61093E5C-661A-D44B-A4A3-8F7E26B2BD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A553E5-85F4-4843-9EEB-DD3FB9B4E62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6D88F65-A1E9-CD46-A30B-0EC7319A199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1E9BEF49-ADED-B945-A4C3-E822D257256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42958B1-B97B-554C-A8D0-FC9EDF1273C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E59BAA3D-8EDA-764B-ADE0-E93EA3330F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9F46C4A-6664-654D-8B66-67FF63AFD832}"/>
                  </a:ext>
                </a:extLst>
              </p:cNvPr>
              <p:cNvCxnSpPr>
                <a:cxnSpLocks/>
                <a:stCxn id="3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95EA5C8-CEE4-9844-99F3-AAADA59F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FDEBC05-F3E9-2046-8A81-DACD19FFF56A}"/>
                  </a:ext>
                </a:extLst>
              </p:cNvPr>
              <p:cNvCxnSpPr>
                <a:cxnSpLocks/>
                <a:stCxn id="3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07D2A3FE-CC6F-5D4D-9EFB-368A891A181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2C8116C-392E-2647-AC2B-EB37174A36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68271D6-7C0E-F849-9E29-3B5836382A7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746E166-0A00-F44E-83DB-CFADED26911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0321EEB-0C03-7442-BED6-0AF1D492628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1E348DCF-3A6F-224C-BB3D-61477749B9F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7D622FBC-7276-4D40-B5B8-C04BD7574CCC}"/>
                  </a:ext>
                </a:extLst>
              </p:cNvPr>
              <p:cNvCxnSpPr>
                <a:cxnSpLocks/>
                <a:stCxn id="3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2D35B5F1-1880-C045-9A6A-45FD5F43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E6A7962C-F2A0-A94E-AF68-90F2A5B21D35}"/>
                  </a:ext>
                </a:extLst>
              </p:cNvPr>
              <p:cNvCxnSpPr>
                <a:cxnSpLocks/>
                <a:stCxn id="3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56391F05-08A2-1847-AA9D-A17FBAFBC6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F56BF206-7658-3748-AD30-97AC062F09A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948D84D-912D-E24D-8701-8D2D133AF82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F9E0731C-119E-3B4C-9C5D-B35B2E881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EFB4E110-D9A7-8C42-9974-50AA96F5A72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A515A98-B0CF-934D-9C27-F3DC193CF5C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CD8BF6E-AA1D-A044-B347-8CD64EDF9186}"/>
                  </a:ext>
                </a:extLst>
              </p:cNvPr>
              <p:cNvCxnSpPr>
                <a:cxnSpLocks/>
                <a:stCxn id="304" idx="7"/>
                <a:endCxn id="3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73CE031-E0E3-A041-8E0A-E3CDEC0BDC79}"/>
              </a:ext>
            </a:extLst>
          </p:cNvPr>
          <p:cNvGrpSpPr/>
          <p:nvPr/>
        </p:nvGrpSpPr>
        <p:grpSpPr>
          <a:xfrm>
            <a:off x="1131384" y="3742868"/>
            <a:ext cx="999814" cy="994057"/>
            <a:chOff x="9557924" y="4767127"/>
            <a:chExt cx="999814" cy="9940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8B7C508-64AA-6949-90B7-CE889FAB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2AB7F93-C409-3245-A990-810359DE6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D541FDC-4BE9-FF4F-84EB-ECBCD0D2CB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90975F-A216-5449-81B7-54872E6124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5D0DE5B-DE97-074C-8E1A-26C9088B52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4ABBFD8-BFA3-BA4F-B9AF-ACAFDF0CC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269D240-510C-8347-B7B3-96FF408FCD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E25E5B7-6985-DD4D-A26C-223B085E5F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26EEA2-92C0-7E4D-9E19-1E37F05EEB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E7B1053-ECAD-894D-B7E9-CA92BF39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CD667C0-F4E6-E849-86C5-753092B5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A88F473-88EB-134B-9B14-0BB33C639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118012D-5918-2D45-98E4-08E19EA12F3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B6CEB4D-E66A-1A41-89B2-3E40241E5FB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4A9EB26-4A02-1E48-88B7-653593FBCF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75D4FEC-9464-6841-B9DE-66A61BC1A1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E0A637-0D43-AD43-B509-0264F9E0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1A47FDC-E214-E94F-8CD8-D1E8F94639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BCAABE9-46CA-8C45-B5D3-81C54595E4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207A7CE-53CD-6943-ABE1-4C3B57703E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CAA07D-366D-864A-8268-3FD508390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ADA989-D749-8048-8350-F30A8022E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FD860C66-8E7B-FE43-A2E2-C4937BD1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B474F8F-1259-2E45-92B7-3A87327EC0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280B65A-5568-F34E-9E50-29811F16C3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2DD38C16-9CA8-7B4F-9209-8ACD71BBF5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1D19E05-7299-EC42-8999-E3C95F0EF5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20D58C6-8F40-604E-A8EA-A74849F9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5990642-2911-904C-80F9-81AACB847A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AE52F22-AF79-794B-97AD-AA67F14A0F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A7A301A-C87F-534E-82D9-7E38C161CD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4C28681-39A2-7B48-ADA8-D2AEF64A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F793425-FCB9-6949-A18F-F871A68C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907FB5E-E04D-4A4B-9A95-00B9379FA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82EB7E1-8750-2D42-9CB4-93B7553B627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AA85FF-C909-E549-8CED-3678BF45E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3577D8F-8971-D74B-9562-C19EDF0D92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C812BCB-A516-5E41-8F70-C6CDFDC251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5EBE16C-C1B5-8F44-8F84-237457061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4FB17AD-7E98-E547-8AF7-456A757A90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362C133-6124-5849-931E-9CBAEF26D1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2D8B650-7DD4-AA42-91E4-9BADC0A980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9ADD273-54A6-874C-BD2F-8E4BF016A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296E94D-9B58-8142-9781-3D667AEF3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143E090-5878-A04D-A6D7-451DB1E6D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5519BBD-3821-0145-BEF6-8E92C1EC9E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80B71B0-8280-6343-8C82-F1485D81A66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A901BA-4356-2240-BC28-40C6F93269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CAAE921-103A-1646-8566-238F81D01F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3B47297-7B5B-0949-9919-A8C9A2F77D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4E257EB8-FFEE-BC45-94C2-6E7E8C60B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5A6A65A5-8DA9-4E46-B66D-55FEE9E194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A90496D-0D00-3241-9BFD-AD0013DECE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02F2997-3D09-3B4F-BC72-8CE82C5E8E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76E655F-5CCD-A541-A5D9-8918BDF8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ECA9414A-6E8F-734C-81A2-3AB11625C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EB37A07-940F-6D48-8542-A4272D231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5E2B8C8-98D2-D040-B79A-B3C6F0FD803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23B41FE-D53B-AD4E-83E3-B68169F082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5A8586B-1606-2043-BC01-BCB2E2B58C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A0635C3-CC63-C74E-902E-C3191A92D3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88F8F95-4E38-F248-BEFF-355D73D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6AD0BE6-883A-C44E-A8C3-261F11A9AC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098C28A7-0A24-0547-B6C0-840527974C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5B34265-5410-9F47-BD3D-C509292098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FD714FC-7121-2848-916E-789E63978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631C234-D079-7E45-B5BA-F75ED286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F633-A079-BD48-BB00-03EB9BAAD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0472AD5-6FEB-7D41-92CE-4682F6DB2C1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1B1CC9C-563C-4146-B412-63EB7240AF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CB37A95-543F-9E4A-8210-8217CB1190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DF7C094-7019-8B4C-947B-20417DA806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77BFA15-22EA-394E-A2BD-A02300000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8165171-64D5-6446-9EA5-D2F4CAF559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7835A03-9AFE-214F-BDFA-05C2203356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82E30790-2323-114D-9808-D48569876F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974D50C-0E99-6547-9E9F-65D9B4A5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3384C970-A72B-1346-94C6-4150CEE2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DFC3A2-D5B1-8C49-B1A8-AEABB07E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4E0F8E-F705-9244-A076-2578174B8F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2032CD2-8F59-D849-9742-2869119F4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CDB76-7CAE-FF4E-873C-28C2A0462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F464786-3520-EC42-899D-BBADB5FBB5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4743424-4B37-A24D-9C84-763A61276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8AB8C6E-3353-A847-8C9F-3D1CBCE113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27D7820-39DB-B14A-8D20-EB8D8A612E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A39678C-2583-0B4F-8CD3-7A3BF16199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A23EFF0-73AF-634C-B231-A8723BEF4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BFE7201-7BFB-FC46-9C37-FAA3E4F8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435250CD-6054-3B44-9660-1FF38DB28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2DE420-A922-1942-971D-E449F8A30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CDA58A-9C70-374A-AF1A-55E4F2E8815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5CB8B0A-0962-FB41-8AFB-08F81945D6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82DCA53-07BD-E348-B821-218533D6AB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4C680E5-7586-4742-9986-6530035ED6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26D2F70-C5A2-034A-9960-C2142B658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76A9744-FC7D-3B48-8FCA-9907B17843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8C15B27-5B74-4F49-B29E-02BDDAA36F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B682511-D7C3-8446-AEAB-4338047031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F2A121D-EE62-974F-A0AE-BD0E99A3D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B0EE36B-E542-9A4F-9D6A-487705AD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D0470A7-9DEF-7346-9B62-4A652ADD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B3DEA78-F05D-CD42-A09E-BEBDB2B7805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14F119-9CA7-FC4D-9170-441A787A8A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44987FB-8D6A-5E45-A10D-FF91AE333C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E6E920-2CFA-B14B-9C5D-7C792C917E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BAC1284-2490-DB42-A46E-545B59E5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8AA611-63A1-1B4C-B5B2-B4973DAB383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D9FA7B-F561-2D46-8119-6D138E0125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93A0D4C-7B61-6944-8D43-14130FCF53D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312248C-77B3-854A-BDFC-E2FBAC122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F155BDA-8BC8-DD40-B38E-69BEC455A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EDAB04A-AEE6-BD4E-8FE2-3F607A04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C842DAF-1EFD-034C-A133-C3ED99B33E4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62C0A7D-D15B-5549-B9AC-50819339CD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F3F9EA0-3780-B54E-95E3-D5E1B48D34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C07C24F-6F0C-D544-A98D-A82664CBA4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29ADBE-EAD9-854C-8B80-A3F0AD3D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AEE3547-2BE2-D24F-992A-03777AE111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82991A3-DBBC-6F44-B085-D13C894BE6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C5E4A41-37E7-8F44-8633-297871A272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E020F1-A335-B643-8846-A39B46656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20A8706-31CA-D740-953C-4E099FE9D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D52D497-6E0C-CD4E-951B-65B108C90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5044110-E2D5-1F43-BF2C-B4FF90A4E5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0582E47-8AB4-7E43-8634-2E1B26C615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752383-5AED-D142-97A2-32E4DA2987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36C30E-6E10-954F-A73D-0C8ACEA7AC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CAF996-513C-A24F-8176-A747667E4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0E4FE71-B18D-BD47-8C67-694CEFFC4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291B03B-796B-5649-86B8-4AD684836B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1156E97-D5BD-4A4B-B6C5-C7D8383B90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D2B8BDE-4C91-B84F-8B2C-FB5EC8DD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B424DA-3AAE-5347-A28D-0C2A4101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71471EA-BBFB-0C44-9B80-4F60231D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A20ABDE-93DC-CB4E-96DE-2E3C6BA8F4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F20A643-5593-DB42-99B2-1F76879E910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94BCDF1-F97B-714B-BBDA-55528CF47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7D70BDBD-A7E5-6A44-A9E1-78139E89E0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59A94A3-9C57-7A40-9416-A937E8F9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3F425FA-5241-5648-ACAD-7375D174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3A4AC4C-B765-9442-805E-6D48BFAE37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6FB03E5-B98F-4745-9BA3-A2C6156B91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94173EF-F21A-D240-8D21-CEF6D66762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9721922-8CE6-8E41-9CA8-76BEAB87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2C43237-CA32-7E49-8CFC-7E4CD7805D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F647CD8C-D288-924A-811C-E9301B41B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A1E8392-6113-BF40-AE71-C9A1BE8944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57E1B080-AC22-8642-97EC-8592F8A342F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297C281-1D51-BF4E-9EE2-46030D94A5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86FF92E-BDA8-9A43-ACAE-97EE02FF7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20E20E4-5E02-3B43-B652-702A322A3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342BAC6-BC04-EC45-9ED8-3B9998CC83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9AEED635-44AE-B240-8B86-E6F740D0A6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9787F4D-E293-4B43-82D5-CDD3DD34E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BD4234A2-803A-F74B-9817-0F4150257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5BBC90F-0E38-0941-B2AC-93F503CDD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EBF527-5A61-B846-8F3C-A593D9BD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782F63-FCD2-AD49-B49B-AC2432BD272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2E6C2DE-CFFE-9845-B335-9A38CAC995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60B0238-0C07-EA41-88B8-6FBB534F9D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7CAAD5D-3E8C-9843-ABBD-C164458DCB4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FD83898F-504A-B446-BB06-D85D8B61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680126B-9959-7B4D-BDE5-AF686F5C352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EC277CF-5076-8443-B284-B2613AFEE5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262100-B7DC-BF4B-855A-EA501C7F87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061A4F3-D951-CB4F-8525-E69EB364D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6677555-D67A-204D-BDBD-54C11C38A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C45DBA73-B29C-7C42-9227-CC66A1A73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9304BBE-9DD3-E344-BEB8-4712B0C78B7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AA8C4E-5B59-A84D-8B17-75D4A4FCFC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09F8205-CEE6-E147-9F29-00F34A986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6E1DCB36-6FA2-2E45-AA4C-5DEA62334CE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F123865-F581-304D-873E-DAB914BA6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7C9F28A-2287-C54D-8A7A-C24D69043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8E3CB20-4E21-5A4B-BE89-E11E9EC4AC5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EBAE67CE-A648-7E48-BE8B-3D31FD2637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9917F0F-2EF2-BE48-A464-624CF935E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B5C4165-FE7B-7F45-BAFB-132E599D1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ABEC905-458A-144C-B402-C6BDF4A01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08624" y="390001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946184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275349" y="267884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59465" y="2731693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30370" y="5145220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5F893F-4E1E-1C43-A287-D8E56FE92FAD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71" y="4792819"/>
            <a:ext cx="815363" cy="1280160"/>
            <a:chOff x="3914140" y="2387600"/>
            <a:chExt cx="1051560" cy="1651000"/>
          </a:xfrm>
        </p:grpSpPr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A6F47B81-487B-A840-B350-0955A2927A76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0D32B41E-481F-0F47-B2E4-D17426038F81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3" name="Diamond 272">
              <a:extLst>
                <a:ext uri="{FF2B5EF4-FFF2-40B4-BE49-F238E27FC236}">
                  <a16:creationId xmlns:a16="http://schemas.microsoft.com/office/drawing/2014/main" id="{B937B28D-2DC0-7941-AF27-75D756D2B1F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1E91160-B216-634E-A03F-F46DC3A97190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6D93526-6C41-094F-BACE-F5502DCEAE8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5B064CC-F66B-AD43-B88F-C1CFA3EF82FE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FC1B550-ACA9-874B-AA09-EB564EF6E51A}"/>
                </a:ext>
              </a:extLst>
            </p:cNvPr>
            <p:cNvCxnSpPr>
              <a:cxnSpLocks/>
              <a:endCxn id="27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7919A4D-35FA-FB45-B563-76348BBFA4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BCC614E-5A24-FA48-921D-510E2012DB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02CCB65-4EDA-A64E-BD19-82E2307C5FBB}"/>
                </a:ext>
              </a:extLst>
            </p:cNvPr>
            <p:cNvCxnSpPr>
              <a:cxnSpLocks/>
              <a:stCxn id="272" idx="3"/>
              <a:endCxn id="27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821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110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86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issors with solid fill">
            <a:extLst>
              <a:ext uri="{FF2B5EF4-FFF2-40B4-BE49-F238E27FC236}">
                <a16:creationId xmlns:a16="http://schemas.microsoft.com/office/drawing/2014/main" id="{4BEF0794-D337-3044-B754-4CA4DD91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917" y="2985820"/>
            <a:ext cx="513779" cy="513779"/>
          </a:xfrm>
          <a:prstGeom prst="rect">
            <a:avLst/>
          </a:prstGeom>
        </p:spPr>
      </p:pic>
      <p:pic>
        <p:nvPicPr>
          <p:cNvPr id="494" name="Graphic 493" descr="Scissors with solid fill">
            <a:extLst>
              <a:ext uri="{FF2B5EF4-FFF2-40B4-BE49-F238E27FC236}">
                <a16:creationId xmlns:a16="http://schemas.microsoft.com/office/drawing/2014/main" id="{2F75D24A-3E3F-7EEF-BA0F-82D0023B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00000">
            <a:off x="6233244" y="3468040"/>
            <a:ext cx="513779" cy="5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F542148-364A-FE92-7204-90142B80AA74}"/>
              </a:ext>
            </a:extLst>
          </p:cNvPr>
          <p:cNvSpPr txBox="1"/>
          <p:nvPr/>
        </p:nvSpPr>
        <p:spPr>
          <a:xfrm>
            <a:off x="8569784" y="2063825"/>
            <a:ext cx="3040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Memory, value,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Misspeculation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A732D-7845-BDA6-145C-C5A8F2DCAEBB}"/>
              </a:ext>
            </a:extLst>
          </p:cNvPr>
          <p:cNvCxnSpPr>
            <a:cxnSpLocks/>
          </p:cNvCxnSpPr>
          <p:nvPr/>
        </p:nvCxnSpPr>
        <p:spPr>
          <a:xfrm flipV="1">
            <a:off x="6459794" y="3341351"/>
            <a:ext cx="1578077" cy="6023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87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113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20893" y="2474849"/>
            <a:ext cx="271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solving methods</a:t>
            </a:r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B1FD81FE-CE93-9BBF-BBC2-DF749A5587C8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258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8EBF1789-DF5B-4D53-3DEF-F3CB442B6A4D}"/>
              </a:ext>
            </a:extLst>
          </p:cNvPr>
          <p:cNvSpPr>
            <a:spLocks noChangeAspect="1"/>
          </p:cNvSpPr>
          <p:nvPr/>
        </p:nvSpPr>
        <p:spPr>
          <a:xfrm>
            <a:off x="8179200" y="1397064"/>
            <a:ext cx="1223532" cy="20974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D48589-5DD5-F1B1-EE84-BFAFC235ACE4}"/>
              </a:ext>
            </a:extLst>
          </p:cNvPr>
          <p:cNvSpPr>
            <a:spLocks noChangeAspect="1"/>
          </p:cNvSpPr>
          <p:nvPr/>
        </p:nvSpPr>
        <p:spPr>
          <a:xfrm>
            <a:off x="9641143" y="2447361"/>
            <a:ext cx="2067735" cy="27835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3837C51F-9865-C55F-7BA8-2A8682EE3E36}"/>
              </a:ext>
            </a:extLst>
          </p:cNvPr>
          <p:cNvSpPr>
            <a:spLocks noChangeAspect="1"/>
          </p:cNvSpPr>
          <p:nvPr/>
        </p:nvSpPr>
        <p:spPr>
          <a:xfrm>
            <a:off x="6646327" y="2989881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CFB191F-FB9C-7C0A-40C3-019A7C99EE5C}"/>
              </a:ext>
            </a:extLst>
          </p:cNvPr>
          <p:cNvSpPr>
            <a:spLocks noChangeAspect="1"/>
          </p:cNvSpPr>
          <p:nvPr/>
        </p:nvSpPr>
        <p:spPr>
          <a:xfrm rot="2097578">
            <a:off x="7528394" y="5375794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A735B86-71E4-28BB-3562-A0719543B1F4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C2361-4F91-48DA-25B8-23984DC6986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267" y="2474849"/>
            <a:ext cx="1943735" cy="2655130"/>
            <a:chOff x="9135460" y="2303299"/>
            <a:chExt cx="2232326" cy="3049343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679A204-7BAA-B557-AB03-C4AFF264DD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14196" y="4704856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0B4C89-D5D1-5A6C-1A8C-6A7D2EEB5C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69544" y="4118883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47483FD-8078-2B4C-4BBD-2744A27B17E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8869" y="4685881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A8425A-E511-F41E-C6E2-C03CF284BDA9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0575664" y="4496875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BB7817-B951-713F-C2B6-817218749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2711" y="4711494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8FD89C-04AE-E2F8-1720-78C89E8DBEC2}"/>
                </a:ext>
              </a:extLst>
            </p:cNvPr>
            <p:cNvCxnSpPr>
              <a:cxnSpLocks noChangeAspect="1"/>
              <a:stCxn id="86" idx="4"/>
              <a:endCxn id="76" idx="0"/>
            </p:cNvCxnSpPr>
            <p:nvPr/>
          </p:nvCxnSpPr>
          <p:spPr>
            <a:xfrm>
              <a:off x="9866950" y="4488460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5E7E4EC-5225-124F-7F0F-29DB18B6F7FA}"/>
                </a:ext>
              </a:extLst>
            </p:cNvPr>
            <p:cNvSpPr/>
            <p:nvPr/>
          </p:nvSpPr>
          <p:spPr>
            <a:xfrm flipH="1">
              <a:off x="10041409" y="4685881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5F35B3-F199-D787-43D5-3A8E5BFFDD3F}"/>
                </a:ext>
              </a:extLst>
            </p:cNvPr>
            <p:cNvCxnSpPr>
              <a:cxnSpLocks/>
              <a:stCxn id="73" idx="2"/>
              <a:endCxn id="72" idx="0"/>
            </p:cNvCxnSpPr>
            <p:nvPr/>
          </p:nvCxnSpPr>
          <p:spPr>
            <a:xfrm>
              <a:off x="10858540" y="4496875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1D8A68E-2294-F7F9-6A52-8E9C3FEE5E6A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9849153" y="2506561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1E4A4B-A7B8-177E-FD3D-E2901BCDE9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22358" y="2677390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0A16A83-C573-6AE4-AFE1-F06080A7BA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78750" y="3456880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5E8188-90E9-EEB7-8878-B61C2740A3EA}"/>
                </a:ext>
              </a:extLst>
            </p:cNvPr>
            <p:cNvCxnSpPr>
              <a:cxnSpLocks noChangeAspect="1"/>
              <a:stCxn id="83" idx="4"/>
              <a:endCxn id="86" idx="7"/>
            </p:cNvCxnSpPr>
            <p:nvPr/>
          </p:nvCxnSpPr>
          <p:spPr>
            <a:xfrm>
              <a:off x="9505545" y="3910470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D8AF968-494C-76AF-A492-301757F0EB4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87464" y="3467766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2FE6BD-FAA2-9486-000C-4852FDA97E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40155" y="4034870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F80BF4-895D-8A51-816D-DF6FE05CEA6C}"/>
                </a:ext>
              </a:extLst>
            </p:cNvPr>
            <p:cNvCxnSpPr>
              <a:cxnSpLocks noChangeAspect="1"/>
              <a:stCxn id="85" idx="4"/>
              <a:endCxn id="86" idx="1"/>
            </p:cNvCxnSpPr>
            <p:nvPr/>
          </p:nvCxnSpPr>
          <p:spPr>
            <a:xfrm flipH="1">
              <a:off x="10027318" y="3921356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72D01EF-B8C5-7E21-7F47-ECAEAB9D4062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9849153" y="3130980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119B215-AD51-8FED-17C9-28A687178845}"/>
                </a:ext>
              </a:extLst>
            </p:cNvPr>
            <p:cNvCxnSpPr>
              <a:cxnSpLocks noChangeAspect="1"/>
              <a:endCxn id="82" idx="7"/>
            </p:cNvCxnSpPr>
            <p:nvPr/>
          </p:nvCxnSpPr>
          <p:spPr>
            <a:xfrm>
              <a:off x="9659574" y="2327140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60908D0-FB06-C352-2FF6-2846BA9A23BF}"/>
                </a:ext>
              </a:extLst>
            </p:cNvPr>
            <p:cNvSpPr/>
            <p:nvPr/>
          </p:nvSpPr>
          <p:spPr>
            <a:xfrm>
              <a:off x="9818779" y="3291414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8998F7-E0DA-9083-7634-85A51E691E4B}"/>
                </a:ext>
              </a:extLst>
            </p:cNvPr>
            <p:cNvSpPr txBox="1"/>
            <p:nvPr/>
          </p:nvSpPr>
          <p:spPr>
            <a:xfrm>
              <a:off x="10141349" y="46771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FD4362-3B48-B971-E047-2EB0C1D80364}"/>
                </a:ext>
              </a:extLst>
            </p:cNvPr>
            <p:cNvSpPr txBox="1"/>
            <p:nvPr/>
          </p:nvSpPr>
          <p:spPr>
            <a:xfrm>
              <a:off x="10699071" y="46693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632FA4-5151-9BC2-FC1B-68491A2B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7617" y="482355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42F1DEC-84E8-9E5F-0165-0B5D8A23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8072" y="4815299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D1A271-BDA1-6962-00F8-10770657F0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535" y="5073120"/>
              <a:ext cx="0" cy="279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51A46C-4036-A656-1D3D-7A7647F1AF8B}"/>
                </a:ext>
              </a:extLst>
            </p:cNvPr>
            <p:cNvSpPr txBox="1"/>
            <p:nvPr/>
          </p:nvSpPr>
          <p:spPr>
            <a:xfrm>
              <a:off x="10339704" y="3178153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56A9A4-EAAD-573D-274D-884F2A5323C9}"/>
                </a:ext>
              </a:extLst>
            </p:cNvPr>
            <p:cNvSpPr txBox="1"/>
            <p:nvPr/>
          </p:nvSpPr>
          <p:spPr>
            <a:xfrm>
              <a:off x="9135460" y="31765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B0F84EC-D351-32DA-3D4D-E8DACE3D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031" y="3372207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B47B5C1-73F4-D01B-C81B-9069217BDA96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>
              <a:off x="9260180" y="3393722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D08D32-707E-1854-067A-DC3E81DB75C3}"/>
                </a:ext>
              </a:extLst>
            </p:cNvPr>
            <p:cNvSpPr txBox="1"/>
            <p:nvPr/>
          </p:nvSpPr>
          <p:spPr>
            <a:xfrm>
              <a:off x="10047448" y="23926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078AE3E-4187-0EA7-A737-AB922942365A}"/>
                </a:ext>
              </a:extLst>
            </p:cNvPr>
            <p:cNvSpPr txBox="1"/>
            <p:nvPr/>
          </p:nvSpPr>
          <p:spPr>
            <a:xfrm>
              <a:off x="9845142" y="2303299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FFF827-E143-2018-1D3C-91396F3F2EBA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10009521" y="2580517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658A4E1-0343-5B0A-7946-834E3EFEF0BF}"/>
                </a:ext>
              </a:extLst>
            </p:cNvPr>
            <p:cNvSpPr/>
            <p:nvPr/>
          </p:nvSpPr>
          <p:spPr>
            <a:xfrm>
              <a:off x="9981066" y="3864657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EDA8FB-942F-B34D-0B7F-0DC3D41E0289}"/>
                </a:ext>
              </a:extLst>
            </p:cNvPr>
            <p:cNvSpPr txBox="1"/>
            <p:nvPr/>
          </p:nvSpPr>
          <p:spPr>
            <a:xfrm>
              <a:off x="9901917" y="3032239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3273106-352E-66FD-3F75-5D21339954E1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505545" y="3130980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4F68327-6099-3B11-2110-FC3829E84B48}"/>
                </a:ext>
              </a:extLst>
            </p:cNvPr>
            <p:cNvSpPr/>
            <p:nvPr/>
          </p:nvSpPr>
          <p:spPr>
            <a:xfrm>
              <a:off x="9673886" y="2344637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4871750-0DC0-B989-3DA1-C7510F66432B}"/>
                </a:ext>
              </a:extLst>
            </p:cNvPr>
            <p:cNvSpPr txBox="1"/>
            <p:nvPr/>
          </p:nvSpPr>
          <p:spPr>
            <a:xfrm>
              <a:off x="10304406" y="416558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9206CDA-3702-851C-EDAC-59426133B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674" y="4311977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0EA3035-2A99-0900-7468-BACCCB870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066" y="2914646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9114EFF-761D-3952-CD5D-7009D62A923B}"/>
                </a:ext>
              </a:extLst>
            </p:cNvPr>
            <p:cNvSpPr txBox="1"/>
            <p:nvPr/>
          </p:nvSpPr>
          <p:spPr>
            <a:xfrm>
              <a:off x="10241608" y="27786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9A98101-1838-E291-21D8-32CC3BB21D8D}"/>
              </a:ext>
            </a:extLst>
          </p:cNvPr>
          <p:cNvGrpSpPr/>
          <p:nvPr/>
        </p:nvGrpSpPr>
        <p:grpSpPr>
          <a:xfrm>
            <a:off x="8209377" y="1389670"/>
            <a:ext cx="1054071" cy="1966932"/>
            <a:chOff x="8209377" y="1389670"/>
            <a:chExt cx="1054071" cy="19669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E3F4B07-1D3B-A4D6-B973-8971A0BD2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922" y="1774703"/>
              <a:ext cx="394951" cy="39495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D4989AC4-B619-D936-3AE4-159DDDB70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576" y="2115675"/>
              <a:ext cx="394951" cy="32912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F06618-1D4C-2195-BAA1-518FA3D0F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265" y="2961651"/>
              <a:ext cx="394951" cy="3949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C9A11-B3B2-88DC-4F8D-B67381ACB8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8598" y="2679983"/>
              <a:ext cx="22360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EB2910-2CA5-800D-CE4E-80413B7B9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7514" y="151755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02A5C34-C6B9-203F-01E8-3BBF6565FB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04508" y="1723953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63D3FC-0683-0F19-6150-58F35D7412F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24195" y="1389670"/>
              <a:ext cx="26966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869A5E4-63E4-FF50-BEE6-FEF9E9F45FA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667610" y="1608319"/>
              <a:ext cx="3664" cy="148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EE43CAE-2AA3-16C5-36C3-4E8A28B8C9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27897" y="1730105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B7602C-CCFC-5784-89F1-70A1F8A593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812" y="153559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C34C597-0EBC-A917-ADAA-140C18431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09377" y="2097351"/>
              <a:ext cx="319910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E5463F5-1F8B-CB9C-C43B-6CD1A48E3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229" y="2175365"/>
              <a:ext cx="169063" cy="140538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B163AA8-62F3-97BE-F2D9-A10129E96483}"/>
                </a:ext>
              </a:extLst>
            </p:cNvPr>
            <p:cNvCxnSpPr>
              <a:cxnSpLocks noChangeAspect="1"/>
              <a:endCxn id="129" idx="0"/>
            </p:cNvCxnSpPr>
            <p:nvPr/>
          </p:nvCxnSpPr>
          <p:spPr>
            <a:xfrm flipH="1">
              <a:off x="8916052" y="1987444"/>
              <a:ext cx="100130" cy="128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2D73E7-205F-17DE-363C-C5E6C24608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54049" y="1808331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D59C3CC-C983-D02A-73F8-9C2D54BEE072}"/>
                </a:ext>
              </a:extLst>
            </p:cNvPr>
            <p:cNvCxnSpPr>
              <a:cxnSpLocks noChangeAspect="1"/>
              <a:endCxn id="130" idx="0"/>
            </p:cNvCxnSpPr>
            <p:nvPr/>
          </p:nvCxnSpPr>
          <p:spPr>
            <a:xfrm>
              <a:off x="8446816" y="2834309"/>
              <a:ext cx="162925" cy="1273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B75F2F4-9474-FEC2-FBC4-6615002E47A9}"/>
                </a:ext>
              </a:extLst>
            </p:cNvPr>
            <p:cNvCxnSpPr>
              <a:cxnSpLocks noChangeAspect="1"/>
              <a:stCxn id="129" idx="3"/>
              <a:endCxn id="198" idx="0"/>
            </p:cNvCxnSpPr>
            <p:nvPr/>
          </p:nvCxnSpPr>
          <p:spPr>
            <a:xfrm>
              <a:off x="8916052" y="2444801"/>
              <a:ext cx="149921" cy="1606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gular Pentagon 197">
              <a:extLst>
                <a:ext uri="{FF2B5EF4-FFF2-40B4-BE49-F238E27FC236}">
                  <a16:creationId xmlns:a16="http://schemas.microsoft.com/office/drawing/2014/main" id="{32502925-28E5-6758-DE01-3D763DCC5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497" y="2605473"/>
              <a:ext cx="394951" cy="394951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Call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716BA-E1EF-7EA7-CFDE-0E62870F2643}"/>
                </a:ext>
              </a:extLst>
            </p:cNvPr>
            <p:cNvCxnSpPr>
              <a:cxnSpLocks noChangeAspect="1"/>
              <a:stCxn id="198" idx="1"/>
              <a:endCxn id="130" idx="7"/>
            </p:cNvCxnSpPr>
            <p:nvPr/>
          </p:nvCxnSpPr>
          <p:spPr>
            <a:xfrm flipH="1">
              <a:off x="8749377" y="2756330"/>
              <a:ext cx="119120" cy="2631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87EA0E2-35A9-3D1C-8D3E-61C1AC1F1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878" y="2170406"/>
              <a:ext cx="107021" cy="796188"/>
            </a:xfrm>
            <a:custGeom>
              <a:avLst/>
              <a:gdLst>
                <a:gd name="connsiteX0" fmla="*/ 122911 w 122911"/>
                <a:gd name="connsiteY0" fmla="*/ 0 h 914400"/>
                <a:gd name="connsiteX1" fmla="*/ 5680 w 122911"/>
                <a:gd name="connsiteY1" fmla="*/ 273538 h 914400"/>
                <a:gd name="connsiteX2" fmla="*/ 29126 w 122911"/>
                <a:gd name="connsiteY2" fmla="*/ 453292 h 914400"/>
                <a:gd name="connsiteX3" fmla="*/ 122911 w 122911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11" h="914400">
                  <a:moveTo>
                    <a:pt x="122911" y="0"/>
                  </a:moveTo>
                  <a:cubicBezTo>
                    <a:pt x="72111" y="98994"/>
                    <a:pt x="21311" y="197989"/>
                    <a:pt x="5680" y="273538"/>
                  </a:cubicBezTo>
                  <a:cubicBezTo>
                    <a:pt x="-9951" y="349087"/>
                    <a:pt x="9587" y="346482"/>
                    <a:pt x="29126" y="453292"/>
                  </a:cubicBezTo>
                  <a:cubicBezTo>
                    <a:pt x="48664" y="560102"/>
                    <a:pt x="85787" y="737251"/>
                    <a:pt x="122911" y="9144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Freeform 211">
            <a:extLst>
              <a:ext uri="{FF2B5EF4-FFF2-40B4-BE49-F238E27FC236}">
                <a16:creationId xmlns:a16="http://schemas.microsoft.com/office/drawing/2014/main" id="{7550B6C5-BC83-C94F-2CE0-19BACFD079FE}"/>
              </a:ext>
            </a:extLst>
          </p:cNvPr>
          <p:cNvSpPr>
            <a:spLocks noChangeAspect="1"/>
          </p:cNvSpPr>
          <p:nvPr/>
        </p:nvSpPr>
        <p:spPr>
          <a:xfrm>
            <a:off x="9520978" y="1926259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34417" y="2405607"/>
            <a:ext cx="315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solving methods</a:t>
            </a:r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029C1FF6-C8F5-1BDF-6DD7-11961AE4DAA6}"/>
              </a:ext>
            </a:extLst>
          </p:cNvPr>
          <p:cNvSpPr>
            <a:spLocks noChangeAspect="1"/>
          </p:cNvSpPr>
          <p:nvPr/>
        </p:nvSpPr>
        <p:spPr>
          <a:xfrm rot="12660701">
            <a:off x="8919956" y="3692258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01BA-7751-3BBC-9621-44EE13495499}"/>
              </a:ext>
            </a:extLst>
          </p:cNvPr>
          <p:cNvSpPr/>
          <p:nvPr/>
        </p:nvSpPr>
        <p:spPr>
          <a:xfrm>
            <a:off x="6221362" y="689788"/>
            <a:ext cx="448096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14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"inputs"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"load_15"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"load_13"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"const"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"value"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"complx_30"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"op"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"MUL_CFG_OP_CLIP"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"MUL_FU_CFG_T"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58B6-6835-0A5C-C897-ACBFA80D85B2}"/>
              </a:ext>
            </a:extLst>
          </p:cNvPr>
          <p:cNvSpPr txBox="1"/>
          <p:nvPr/>
        </p:nvSpPr>
        <p:spPr>
          <a:xfrm>
            <a:off x="8770375" y="609751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O2P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0BEE-1418-F96D-C2F6-E504160B59EB}"/>
              </a:ext>
            </a:extLst>
          </p:cNvPr>
          <p:cNvSpPr txBox="1"/>
          <p:nvPr/>
        </p:nvSpPr>
        <p:spPr>
          <a:xfrm>
            <a:off x="1489677" y="3631873"/>
            <a:ext cx="5048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Topology/microarchitecture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>
                <a:sym typeface="Wingdings" pitchFamily="2" charset="2"/>
              </a:rPr>
              <a:t> Fast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3705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CAAD6-2B54-8B89-0652-90D5F2D8C004}"/>
              </a:ext>
            </a:extLst>
          </p:cNvPr>
          <p:cNvSpPr/>
          <p:nvPr/>
        </p:nvSpPr>
        <p:spPr>
          <a:xfrm>
            <a:off x="6176682" y="1763361"/>
            <a:ext cx="5682916" cy="19423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116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DE92-7579-D1EE-0661-F882D49A994D}"/>
              </a:ext>
            </a:extLst>
          </p:cNvPr>
          <p:cNvSpPr txBox="1"/>
          <p:nvPr/>
        </p:nvSpPr>
        <p:spPr>
          <a:xfrm>
            <a:off x="1451577" y="4981576"/>
            <a:ext cx="633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more information to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Higher-level primitives </a:t>
            </a:r>
            <a:r>
              <a:rPr lang="en-US" sz="2400" dirty="0">
                <a:sym typeface="Wingdings" pitchFamily="2" charset="2"/>
              </a:rPr>
              <a:t> i</a:t>
            </a:r>
            <a:r>
              <a:rPr lang="en-US" sz="2400" dirty="0"/>
              <a:t>ncrease productivity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C59606D-A1B3-57C2-EB48-7576B649A63C}"/>
              </a:ext>
            </a:extLst>
          </p:cNvPr>
          <p:cNvSpPr txBox="1">
            <a:spLocks/>
          </p:cNvSpPr>
          <p:nvPr/>
        </p:nvSpPr>
        <p:spPr>
          <a:xfrm>
            <a:off x="6308301" y="1763361"/>
            <a:ext cx="4537364" cy="5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Functional (Parallel patterns)</a:t>
            </a:r>
            <a:r>
              <a:rPr lang="en-US" baseline="30000" dirty="0"/>
              <a:t> 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EDD88-CAA0-3C64-B28A-EDB30229686B}"/>
              </a:ext>
            </a:extLst>
          </p:cNvPr>
          <p:cNvGrpSpPr/>
          <p:nvPr/>
        </p:nvGrpSpPr>
        <p:grpSpPr>
          <a:xfrm>
            <a:off x="6660411" y="2274078"/>
            <a:ext cx="1069907" cy="478951"/>
            <a:chOff x="6790539" y="2275424"/>
            <a:chExt cx="1069907" cy="478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62B6F-565F-EBD4-522C-EC568804DD3D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9471D-82C2-5607-31EC-9DF2B2AB1E24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2F2C7-4925-0000-EF80-D49E2B060441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A3CCE6-010F-3E34-7D70-8463D025075E}"/>
              </a:ext>
            </a:extLst>
          </p:cNvPr>
          <p:cNvGrpSpPr/>
          <p:nvPr/>
        </p:nvGrpSpPr>
        <p:grpSpPr>
          <a:xfrm>
            <a:off x="7643080" y="2274078"/>
            <a:ext cx="1069907" cy="478951"/>
            <a:chOff x="6790539" y="2275424"/>
            <a:chExt cx="1069907" cy="4789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327F-8580-7FC4-F9D4-A930008F5C53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7E4B7-9DE8-A8FB-ABE9-929B6561BE13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45E42-D46C-A2A0-7387-944C61899B42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D727E-1DDA-6406-C8E6-208A982A2B70}"/>
              </a:ext>
            </a:extLst>
          </p:cNvPr>
          <p:cNvGrpSpPr/>
          <p:nvPr/>
        </p:nvGrpSpPr>
        <p:grpSpPr>
          <a:xfrm>
            <a:off x="8616266" y="2274078"/>
            <a:ext cx="1069907" cy="478951"/>
            <a:chOff x="6790539" y="2275424"/>
            <a:chExt cx="1069907" cy="4789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7AB56-6E4F-2AEB-9EF1-3FC00A79CB81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0B10E-C21E-E450-7FF0-BB44CE6BB361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F974CA-3EC1-222F-8978-6EFA5E20408B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BDA17-3791-5811-B6EE-1FB695E64F71}"/>
              </a:ext>
            </a:extLst>
          </p:cNvPr>
          <p:cNvGrpSpPr/>
          <p:nvPr/>
        </p:nvGrpSpPr>
        <p:grpSpPr>
          <a:xfrm>
            <a:off x="9630900" y="2263204"/>
            <a:ext cx="1069907" cy="478951"/>
            <a:chOff x="6790539" y="2275424"/>
            <a:chExt cx="1069907" cy="4789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0A73C-4B6A-87C2-962A-12AC1CE64C74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0C509-9136-CF8D-BAD9-6A2894A485C0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C7FBC-1B2D-5B0F-7EAA-D5140CA3F203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FC14F-22D3-846A-D440-4B778B822849}"/>
              </a:ext>
            </a:extLst>
          </p:cNvPr>
          <p:cNvGrpSpPr/>
          <p:nvPr/>
        </p:nvGrpSpPr>
        <p:grpSpPr>
          <a:xfrm>
            <a:off x="10613569" y="2263204"/>
            <a:ext cx="1069907" cy="478951"/>
            <a:chOff x="6790539" y="2275424"/>
            <a:chExt cx="1069907" cy="4789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B37D92-0CA9-A256-CA38-F0F5C5D5654C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ECDA74-E941-950C-0CB4-41D8878D0CC9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1C802-70E7-EB51-3F25-B34CD30AC660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D11DD98F-4C32-CAB9-ED00-CE87717B6350}"/>
              </a:ext>
            </a:extLst>
          </p:cNvPr>
          <p:cNvSpPr/>
          <p:nvPr/>
        </p:nvSpPr>
        <p:spPr>
          <a:xfrm>
            <a:off x="7139946" y="27530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1D18D16-1077-6EE3-9EFD-5F554A1E7B9B}"/>
              </a:ext>
            </a:extLst>
          </p:cNvPr>
          <p:cNvSpPr/>
          <p:nvPr/>
        </p:nvSpPr>
        <p:spPr>
          <a:xfrm>
            <a:off x="8119051" y="2764205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041F8B4-C2E6-FB99-A732-7D73867E80AC}"/>
              </a:ext>
            </a:extLst>
          </p:cNvPr>
          <p:cNvSpPr/>
          <p:nvPr/>
        </p:nvSpPr>
        <p:spPr>
          <a:xfrm>
            <a:off x="9103884" y="27527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2797BBDF-EBB3-1D9A-A02C-80FDE9FEB5C1}"/>
              </a:ext>
            </a:extLst>
          </p:cNvPr>
          <p:cNvSpPr/>
          <p:nvPr/>
        </p:nvSpPr>
        <p:spPr>
          <a:xfrm>
            <a:off x="10110699" y="2750050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D7721C9-7710-4836-7AAF-E87A8D1C3F7E}"/>
              </a:ext>
            </a:extLst>
          </p:cNvPr>
          <p:cNvSpPr/>
          <p:nvPr/>
        </p:nvSpPr>
        <p:spPr>
          <a:xfrm>
            <a:off x="11081460" y="2735743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BD11E-D514-B4DF-C1B7-BC2EE44D10C7}"/>
              </a:ext>
            </a:extLst>
          </p:cNvPr>
          <p:cNvSpPr/>
          <p:nvPr/>
        </p:nvSpPr>
        <p:spPr>
          <a:xfrm>
            <a:off x="10948636" y="3088218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A11091-B93D-C55F-F33F-7E0A472F5AF5}"/>
              </a:ext>
            </a:extLst>
          </p:cNvPr>
          <p:cNvSpPr/>
          <p:nvPr/>
        </p:nvSpPr>
        <p:spPr>
          <a:xfrm>
            <a:off x="9975451" y="3102701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226394-1A8A-A7C6-87AE-A3FB24E1B633}"/>
              </a:ext>
            </a:extLst>
          </p:cNvPr>
          <p:cNvSpPr/>
          <p:nvPr/>
        </p:nvSpPr>
        <p:spPr>
          <a:xfrm>
            <a:off x="9002266" y="3102701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A482C-1190-D2D2-67E5-39CCFBCAF7B7}"/>
              </a:ext>
            </a:extLst>
          </p:cNvPr>
          <p:cNvSpPr/>
          <p:nvPr/>
        </p:nvSpPr>
        <p:spPr>
          <a:xfrm>
            <a:off x="7979509" y="311700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979B53-DDD1-0C6C-EE42-3AB4D7A56705}"/>
              </a:ext>
            </a:extLst>
          </p:cNvPr>
          <p:cNvSpPr/>
          <p:nvPr/>
        </p:nvSpPr>
        <p:spPr>
          <a:xfrm>
            <a:off x="7006449" y="3116781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7AD7C-BBB5-A43B-48F9-95D37471FA65}"/>
              </a:ext>
            </a:extLst>
          </p:cNvPr>
          <p:cNvSpPr txBox="1"/>
          <p:nvPr/>
        </p:nvSpPr>
        <p:spPr>
          <a:xfrm>
            <a:off x="6266765" y="266364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map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FCEFD-61A8-53B1-A178-3A5741CFB0FF}"/>
              </a:ext>
            </a:extLst>
          </p:cNvPr>
          <p:cNvSpPr txBox="1"/>
          <p:nvPr/>
        </p:nvSpPr>
        <p:spPr>
          <a:xfrm>
            <a:off x="796286" y="6154865"/>
            <a:ext cx="6714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Prabhakar et al. Generating Configurable Hardware from Parallel Patterns. ASPLOS 2016.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4D3CB-C5BE-CD28-C920-ECA63658FEC5}"/>
              </a:ext>
            </a:extLst>
          </p:cNvPr>
          <p:cNvSpPr/>
          <p:nvPr/>
        </p:nvSpPr>
        <p:spPr>
          <a:xfrm>
            <a:off x="6176682" y="3705088"/>
            <a:ext cx="5682915" cy="12764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90A31B-603E-D303-154D-7EEC2B1150D7}"/>
              </a:ext>
            </a:extLst>
          </p:cNvPr>
          <p:cNvSpPr/>
          <p:nvPr/>
        </p:nvSpPr>
        <p:spPr>
          <a:xfrm>
            <a:off x="6369206" y="3878890"/>
            <a:ext cx="5349093" cy="9703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4FF94-BC0B-5D36-232A-22CA906C8D51}"/>
              </a:ext>
            </a:extLst>
          </p:cNvPr>
          <p:cNvSpPr txBox="1"/>
          <p:nvPr/>
        </p:nvSpPr>
        <p:spPr>
          <a:xfrm>
            <a:off x="7212700" y="4142667"/>
            <a:ext cx="45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RipTide’s</a:t>
            </a:r>
            <a:r>
              <a:rPr lang="en-US" sz="2400" dirty="0"/>
              <a:t> general-purpose support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3940F-E6D7-C711-96EF-2C2F531C144D}"/>
              </a:ext>
            </a:extLst>
          </p:cNvPr>
          <p:cNvGrpSpPr>
            <a:grpSpLocks noChangeAspect="1"/>
          </p:cNvGrpSpPr>
          <p:nvPr/>
        </p:nvGrpSpPr>
        <p:grpSpPr>
          <a:xfrm>
            <a:off x="6571250" y="3886132"/>
            <a:ext cx="582402" cy="914400"/>
            <a:chOff x="3914140" y="2387600"/>
            <a:chExt cx="1051560" cy="1651000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4002552F-3E9F-F774-3965-B5250AA3EAB7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932C7C-B892-79EA-E287-7C948610606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D84C2ABE-7C38-6B22-B68A-D2F64BB6C9B6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125A6-14F2-0DE9-6C2B-46DB7EAD705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5D2503B-5814-1747-AA4D-BDCF1D31B915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B7B945-F269-7C9B-189A-9E6F24751BE7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610610-637C-0535-85CC-AAD039739F8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D3608-739E-3006-7628-C2AA59F7089B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4B0DB9-2680-FE76-5A41-AE1375CC223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3B3EE1-9DA6-12A3-48FE-F244717AE58C}"/>
                </a:ext>
              </a:extLst>
            </p:cNvPr>
            <p:cNvCxnSpPr>
              <a:cxnSpLocks/>
              <a:stCxn id="48" idx="3"/>
              <a:endCxn id="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54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8CC521C-F019-5A48-A939-8CC543A3D953}"/>
              </a:ext>
            </a:extLst>
          </p:cNvPr>
          <p:cNvSpPr txBox="1"/>
          <p:nvPr/>
        </p:nvSpPr>
        <p:spPr>
          <a:xfrm>
            <a:off x="397286" y="3301326"/>
            <a:ext cx="362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1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81C4-A488-8A49-A7CB-6268D70E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18" y="171812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DCD-11BB-3F4E-B9E7-9533FCBA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3" y="1087232"/>
            <a:ext cx="2099872" cy="542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advisors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D9C3-D384-FF46-AA12-789D304B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4FDC-284E-BB4A-8717-717A81C7905B}"/>
              </a:ext>
            </a:extLst>
          </p:cNvPr>
          <p:cNvSpPr txBox="1"/>
          <p:nvPr/>
        </p:nvSpPr>
        <p:spPr>
          <a:xfrm>
            <a:off x="5907826" y="1037083"/>
            <a:ext cx="335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Collaborators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E91FEB-0744-3645-8C30-78CFFDF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" y="4307896"/>
            <a:ext cx="2881518" cy="428738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2F553513-A0BA-144B-81D8-4573B03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6" y="5642649"/>
            <a:ext cx="765429" cy="76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E22C4-7224-D049-8F7B-4C9F064FF962}"/>
              </a:ext>
            </a:extLst>
          </p:cNvPr>
          <p:cNvSpPr txBox="1"/>
          <p:nvPr/>
        </p:nvSpPr>
        <p:spPr>
          <a:xfrm>
            <a:off x="1371995" y="5725413"/>
            <a:ext cx="179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Science </a:t>
            </a:r>
          </a:p>
          <a:p>
            <a:r>
              <a:rPr lang="en-US" dirty="0"/>
              <a:t>Foundation</a:t>
            </a:r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525BB6-161E-254F-BEA4-2A434326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40" y="4620316"/>
            <a:ext cx="1771650" cy="133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6C407-F317-6C4C-81BA-3230A6C22A4F}"/>
              </a:ext>
            </a:extLst>
          </p:cNvPr>
          <p:cNvSpPr txBox="1"/>
          <p:nvPr/>
        </p:nvSpPr>
        <p:spPr>
          <a:xfrm>
            <a:off x="5976575" y="6074073"/>
            <a:ext cx="390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Danny Bankman, </a:t>
            </a:r>
            <a:r>
              <a:rPr lang="en-US" sz="2400" dirty="0" err="1"/>
              <a:t>Jaewon</a:t>
            </a:r>
            <a:r>
              <a:rPr lang="en-US" sz="2400" dirty="0"/>
              <a:t> Shin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1033D6-1BA1-EC42-9698-A13E46DA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826" y="3981245"/>
            <a:ext cx="2286000" cy="1082040"/>
          </a:xfrm>
          <a:prstGeom prst="rect">
            <a:avLst/>
          </a:prstGeom>
        </p:spPr>
      </p:pic>
      <p:pic>
        <p:nvPicPr>
          <p:cNvPr id="24" name="Picture 23" descr="A picture containing sky, person, person, outdoor&#10;&#10;Description automatically generated">
            <a:extLst>
              <a:ext uri="{FF2B5EF4-FFF2-40B4-BE49-F238E27FC236}">
                <a16:creationId xmlns:a16="http://schemas.microsoft.com/office/drawing/2014/main" id="{07010B71-1A36-9D4B-AB96-3A9624B4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45" y="1578342"/>
            <a:ext cx="2286000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3A1CB-5755-864E-B2A0-7584CC33F2DC}"/>
              </a:ext>
            </a:extLst>
          </p:cNvPr>
          <p:cNvSpPr txBox="1"/>
          <p:nvPr/>
        </p:nvSpPr>
        <p:spPr>
          <a:xfrm>
            <a:off x="629540" y="3850223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Brandon Lucia</a:t>
            </a:r>
          </a:p>
        </p:txBody>
      </p:sp>
      <p:pic>
        <p:nvPicPr>
          <p:cNvPr id="27" name="Picture 2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B402987-1E5D-0E4A-A4D3-35A948F1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38" y="1564223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988C0E-EE51-034A-BBC6-D81A83EE5F31}"/>
              </a:ext>
            </a:extLst>
          </p:cNvPr>
          <p:cNvSpPr txBox="1"/>
          <p:nvPr/>
        </p:nvSpPr>
        <p:spPr>
          <a:xfrm>
            <a:off x="3207209" y="3864341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Nathan Beckmann</a:t>
            </a:r>
          </a:p>
        </p:txBody>
      </p:sp>
      <p:pic>
        <p:nvPicPr>
          <p:cNvPr id="30" name="Picture 2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A19E800B-896C-EF4C-A28C-1F8E0034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567" y="1574729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95D577-0A63-654E-9123-73A4604C706D}"/>
              </a:ext>
            </a:extLst>
          </p:cNvPr>
          <p:cNvSpPr txBox="1"/>
          <p:nvPr/>
        </p:nvSpPr>
        <p:spPr>
          <a:xfrm>
            <a:off x="5942509" y="3410094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Mai</a:t>
            </a:r>
          </a:p>
        </p:txBody>
      </p:sp>
      <p:pic>
        <p:nvPicPr>
          <p:cNvPr id="33" name="Picture 32" descr="A person wearing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32BDBC04-7A3A-8740-B84B-C082BF496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0660" y="1574729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EE0077-E21D-2F45-8E32-2E21070F2319}"/>
              </a:ext>
            </a:extLst>
          </p:cNvPr>
          <p:cNvSpPr txBox="1"/>
          <p:nvPr/>
        </p:nvSpPr>
        <p:spPr>
          <a:xfrm>
            <a:off x="7929770" y="3400924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Oguz</a:t>
            </a:r>
            <a:r>
              <a:rPr lang="en-US" dirty="0"/>
              <a:t> </a:t>
            </a:r>
            <a:r>
              <a:rPr lang="en-US" dirty="0" err="1"/>
              <a:t>Aatli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A74B62-AA4E-2240-9DDC-37192089E767}"/>
              </a:ext>
            </a:extLst>
          </p:cNvPr>
          <p:cNvGrpSpPr/>
          <p:nvPr/>
        </p:nvGrpSpPr>
        <p:grpSpPr>
          <a:xfrm>
            <a:off x="2956060" y="4931243"/>
            <a:ext cx="1848073" cy="659752"/>
            <a:chOff x="6618363" y="4201950"/>
            <a:chExt cx="1848073" cy="659752"/>
          </a:xfrm>
        </p:grpSpPr>
        <p:pic>
          <p:nvPicPr>
            <p:cNvPr id="18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8C57DEE-43E1-A340-8972-52BDFAC4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8363" y="4201950"/>
              <a:ext cx="1817803" cy="6463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CAFE95-2507-C945-B92F-D894F8D6016D}"/>
                </a:ext>
              </a:extLst>
            </p:cNvPr>
            <p:cNvSpPr/>
            <p:nvPr/>
          </p:nvSpPr>
          <p:spPr>
            <a:xfrm>
              <a:off x="7205914" y="4307999"/>
              <a:ext cx="1260522" cy="55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5DEC20-C318-3A42-B58C-E5694F33562F}"/>
              </a:ext>
            </a:extLst>
          </p:cNvPr>
          <p:cNvSpPr txBox="1"/>
          <p:nvPr/>
        </p:nvSpPr>
        <p:spPr>
          <a:xfrm>
            <a:off x="3543611" y="4977421"/>
            <a:ext cx="23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Scholars in AI/ML PhD Fellowship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ADEC86D-867E-2B8D-B608-328649C3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0660" y="3796318"/>
            <a:ext cx="1623603" cy="18145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6E77CB-0081-908A-51AD-317361936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9863" y="3796420"/>
            <a:ext cx="1778114" cy="1848797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D2DC09-6B82-8340-4CC3-71409145A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5753" y="1564223"/>
            <a:ext cx="1623603" cy="183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C5545-473D-A532-7DED-F04E4D6FFAA4}"/>
              </a:ext>
            </a:extLst>
          </p:cNvPr>
          <p:cNvSpPr txBox="1"/>
          <p:nvPr/>
        </p:nvSpPr>
        <p:spPr>
          <a:xfrm>
            <a:off x="9915842" y="3441206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Souradip</a:t>
            </a:r>
            <a:r>
              <a:rPr lang="en-US" dirty="0"/>
              <a:t> Ghosh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F5938-61B4-CED4-E843-A276D6A00A7B}"/>
              </a:ext>
            </a:extLst>
          </p:cNvPr>
          <p:cNvSpPr txBox="1"/>
          <p:nvPr/>
        </p:nvSpPr>
        <p:spPr>
          <a:xfrm>
            <a:off x="5957418" y="5645217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</a:t>
            </a:r>
            <a:r>
              <a:rPr lang="en-US" dirty="0" err="1"/>
              <a:t>Nowatzki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80F10-50C8-2E2B-39F0-43E2C72DF5E1}"/>
              </a:ext>
            </a:extLst>
          </p:cNvPr>
          <p:cNvSpPr txBox="1"/>
          <p:nvPr/>
        </p:nvSpPr>
        <p:spPr>
          <a:xfrm>
            <a:off x="7929770" y="5657809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Mowry</a:t>
            </a:r>
          </a:p>
        </p:txBody>
      </p:sp>
    </p:spTree>
    <p:extLst>
      <p:ext uri="{BB962C8B-B14F-4D97-AF65-F5344CB8AC3E}">
        <p14:creationId xmlns:p14="http://schemas.microsoft.com/office/powerpoint/2010/main" val="11407168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5336FCCB-5E08-1F0A-B7BE-23ED6A31DE1F}"/>
              </a:ext>
            </a:extLst>
          </p:cNvPr>
          <p:cNvSpPr txBox="1"/>
          <p:nvPr/>
        </p:nvSpPr>
        <p:spPr>
          <a:xfrm>
            <a:off x="397286" y="3301326"/>
            <a:ext cx="3622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  <a:p>
            <a:endParaRPr lang="en-US" sz="3600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78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727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120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7856FD-555D-F5BF-EB79-D50989944A5F}"/>
              </a:ext>
            </a:extLst>
          </p:cNvPr>
          <p:cNvSpPr/>
          <p:nvPr/>
        </p:nvSpPr>
        <p:spPr>
          <a:xfrm>
            <a:off x="1766459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8EB131-7D43-EC35-99AF-8BE0303C06E4}"/>
              </a:ext>
            </a:extLst>
          </p:cNvPr>
          <p:cNvSpPr/>
          <p:nvPr/>
        </p:nvSpPr>
        <p:spPr>
          <a:xfrm>
            <a:off x="838200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431E51-F7A2-B9CD-AE49-F8F4AA008823}"/>
              </a:ext>
            </a:extLst>
          </p:cNvPr>
          <p:cNvSpPr/>
          <p:nvPr/>
        </p:nvSpPr>
        <p:spPr>
          <a:xfrm>
            <a:off x="1801099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A8D7938-C596-830D-CAEF-C534476B7C85}"/>
              </a:ext>
            </a:extLst>
          </p:cNvPr>
          <p:cNvSpPr/>
          <p:nvPr/>
        </p:nvSpPr>
        <p:spPr>
          <a:xfrm>
            <a:off x="3853325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0DFC7-A6F8-8282-CDB8-E324808BD61E}"/>
              </a:ext>
            </a:extLst>
          </p:cNvPr>
          <p:cNvSpPr/>
          <p:nvPr/>
        </p:nvSpPr>
        <p:spPr>
          <a:xfrm>
            <a:off x="2925066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5FDFF-9D71-0EF6-B758-B781334F68FD}"/>
              </a:ext>
            </a:extLst>
          </p:cNvPr>
          <p:cNvSpPr/>
          <p:nvPr/>
        </p:nvSpPr>
        <p:spPr>
          <a:xfrm>
            <a:off x="3887965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D490B-EF18-031F-DDC7-0A037AB5A03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905668B-E1C5-D02C-6599-67DFEA6DB73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B9E183-A1C1-CD35-C599-3C2FEDCE6FC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18C4BEE-3A2B-4358-4C4A-F8893F5B7158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67E7B9-E0F7-BD87-8C2A-F3B166F883B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FEA41-785D-397D-436F-CD93B6AEA04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858474-614D-C6DC-C5E2-9ABEA43A211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3954B3-881B-20D3-8A8D-ABE8CDF94570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0EDFD-0BF5-D082-4033-BBB5DD2E064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5484AA-2A66-1F51-6B49-AC6072F37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D15DEA-53AA-5E3A-BC5D-210B864A7BB8}"/>
                </a:ext>
              </a:extLst>
            </p:cNvPr>
            <p:cNvCxnSpPr>
              <a:cxnSpLocks/>
              <a:stCxn id="42" idx="3"/>
              <a:endCxn id="4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25 0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0.09908 " pathEditMode="relative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5625 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117 0.099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121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init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D21013A-EEE9-9FFF-C6FC-3060E4AEBE93}"/>
              </a:ext>
            </a:extLst>
          </p:cNvPr>
          <p:cNvSpPr/>
          <p:nvPr/>
        </p:nvSpPr>
        <p:spPr>
          <a:xfrm>
            <a:off x="6875268" y="242954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B972C4-8408-3AD2-2C50-ACD2CD605117}"/>
              </a:ext>
            </a:extLst>
          </p:cNvPr>
          <p:cNvSpPr/>
          <p:nvPr/>
        </p:nvSpPr>
        <p:spPr>
          <a:xfrm>
            <a:off x="7113629" y="414588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03768-EF27-B9B5-8398-48F44B7DB053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04AFEEF-85CB-81CC-5B55-CBCFD0A4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AFF42-E5A3-AC45-9B3C-963EF086FB6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BBCD9A73-AD1E-4820-928E-087D7D9D032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50B338-33B3-BCD5-6DDB-3A1D68A3572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B96FB1C1-B74C-0836-8FEE-F2893541366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C5C3630-B21B-F985-455C-6594E77503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385E3B7-C9EC-EBA5-0423-1CFA3A5C6F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099350B-F0EC-C1B3-2BC3-E4C999ED080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45E7E7-D79A-6C60-BA34-E7B8715C18CF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0DDDA4-95B9-E844-E553-DF5B3999AB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48B1FB-1902-5A32-47BF-BFC6DDF8DAF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ABB2E1-5696-2ACF-7867-DEB74FAF243B}"/>
                </a:ext>
              </a:extLst>
            </p:cNvPr>
            <p:cNvCxnSpPr>
              <a:cxnSpLocks/>
              <a:stCxn id="68" idx="3"/>
              <a:endCxn id="7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1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00117 0.099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122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85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DE2398-511E-3095-D09E-CD4A61BC937B}"/>
              </a:ext>
            </a:extLst>
          </p:cNvPr>
          <p:cNvSpPr/>
          <p:nvPr/>
        </p:nvSpPr>
        <p:spPr>
          <a:xfrm>
            <a:off x="7342229" y="241957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8C9BA8-E865-C02F-2E25-8457EE8DAFC0}"/>
              </a:ext>
            </a:extLst>
          </p:cNvPr>
          <p:cNvSpPr/>
          <p:nvPr/>
        </p:nvSpPr>
        <p:spPr>
          <a:xfrm>
            <a:off x="7130186" y="413233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C6AAB9-4394-116A-2265-FA325CD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8BA49-2D01-109B-380A-CCE654EACF0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49A949E0-3D04-9ABA-6609-135DB0704CF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E3BDE-C854-2F02-5A5F-C0FB1F3990F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566C42B6-88E3-634A-C461-F9CCC26E331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68028-F437-A98B-5D45-79E5699BD6F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77B78F7-D114-5C9E-0D18-75F131E7C5C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F347EDE-33B2-F430-B7CE-7D45C90F0D0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D406CA7-EBD3-3B89-C0DF-8AD37D64B72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50033E-89C2-EC23-440C-88A7A62A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0DF919-B109-3553-41F9-C3233ACE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CF42DE-AFBF-A9A5-114A-AF3990DA95C3}"/>
                </a:ext>
              </a:extLst>
            </p:cNvPr>
            <p:cNvCxnSpPr>
              <a:cxnSpLocks/>
              <a:stCxn id="51" idx="3"/>
              <a:endCxn id="6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118 0.099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123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init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9DE8EB-A081-D464-BB3E-A4A21425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4DEC27-192E-AD70-2F38-BA1ED413E7C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0A6CA27-23C1-DEC7-6640-507562953D7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6CD91F-0B46-02BB-98A0-FAA0A2D8C15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0AAB54F2-4C2C-AA7E-6545-13DC623B2733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D6036B-6E98-6540-C0AB-1710C4CECB3F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01C73E3-40C5-83A5-F675-EC432480070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550901-E29F-96F9-92FC-D458C0EC615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D5668D8-77C5-26E1-1833-330F90C2EE13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F51CCE-9BC1-2021-D2C5-48BEE6F5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C2D867-8973-D5F2-9E29-BB431EA8604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ED0F5D2-E5A3-AEFD-3949-F6DBCD51339E}"/>
                </a:ext>
              </a:extLst>
            </p:cNvPr>
            <p:cNvCxnSpPr>
              <a:cxnSpLocks/>
              <a:stCxn id="51" idx="3"/>
              <a:endCxn id="63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320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922400" y="189811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0908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8049326" y="290814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4AAF66C-6263-2E9E-1A8D-94B4A4468C86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59643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508143" y="320509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ABD6934-4CAB-9B0F-D2B6-0B882CF28B0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5807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331790" y="398847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CF917B1-5E3A-1200-5463-E56DE515FC83}"/>
              </a:ext>
            </a:extLst>
          </p:cNvPr>
          <p:cNvSpPr/>
          <p:nvPr/>
        </p:nvSpPr>
        <p:spPr>
          <a:xfrm>
            <a:off x="8066127" y="400276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601301" y="370858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B9EBBC1-4F67-7FFB-0993-A572FA844843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369839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526033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112983" y="190138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B7A722-9D4F-6477-2558-21585C5F2D8D}"/>
              </a:ext>
            </a:extLst>
          </p:cNvPr>
          <p:cNvSpPr/>
          <p:nvPr/>
        </p:nvSpPr>
        <p:spPr>
          <a:xfrm>
            <a:off x="7900932" y="471954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898782E-1727-C34C-8753-E1BC7F57B65D}"/>
              </a:ext>
            </a:extLst>
          </p:cNvPr>
          <p:cNvSpPr/>
          <p:nvPr/>
        </p:nvSpPr>
        <p:spPr>
          <a:xfrm>
            <a:off x="4370570" y="2656482"/>
            <a:ext cx="3239421" cy="15567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1654-676C-2342-942A-A46EA360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24" y="519207"/>
            <a:ext cx="10303092" cy="1325563"/>
          </a:xfrm>
        </p:spPr>
        <p:txBody>
          <a:bodyPr/>
          <a:lstStyle/>
          <a:p>
            <a:r>
              <a:rPr lang="en-US" dirty="0"/>
              <a:t>Goal: detect &amp; transmit rare events on intermittent, harvested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EB4A-E95C-3E48-8243-7753216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6F05C-C9E0-104A-92EA-BE6D931715F5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41E198-F263-DF4F-B920-1A7F14FDE7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763548-2E3E-9849-BD5F-705EC574E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B613A5A-FF3A-CA45-A1A3-833388099E5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E10A21-70EF-214E-BCDC-92EC64B5A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B8BD40-04A1-1A43-B3F2-2500DCD1FAB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54E523-E053-014C-80DF-05E6C22A1D1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EA891B-BBD7-DD47-92B4-80E835C0F29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F6469D-D179-894C-B981-B309580ECBB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113BB8C-C7D5-B844-AD04-C25FEB0938DC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D280EDE-12F9-7147-B4D7-56688C4C3206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F3AD1F-80EF-A041-9E81-E23F518B42F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BDF4AF-8B52-E64F-9C8F-B0648A6B95D5}"/>
                  </a:ext>
                </a:extLst>
              </p:cNvPr>
              <p:cNvCxnSpPr>
                <a:cxnSpLocks/>
                <a:stCxn id="14" idx="7"/>
                <a:endCxn id="9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F02B868-39EB-4A4D-97B1-016A7231B8F7}"/>
                  </a:ext>
                </a:extLst>
              </p:cNvPr>
              <p:cNvCxnSpPr>
                <a:cxnSpLocks/>
                <a:stCxn id="14" idx="5"/>
                <a:endCxn id="10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D6AE5C4-69EF-2E47-9CAB-BF2ACA20D58F}"/>
                  </a:ext>
                </a:extLst>
              </p:cNvPr>
              <p:cNvCxnSpPr>
                <a:cxnSpLocks/>
                <a:stCxn id="15" idx="7"/>
                <a:endCxn id="10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5DA9D4D-6C56-E44B-B95E-4BFE9F9E9AB7}"/>
                  </a:ext>
                </a:extLst>
              </p:cNvPr>
              <p:cNvCxnSpPr>
                <a:cxnSpLocks/>
                <a:stCxn id="15" idx="5"/>
                <a:endCxn id="11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55864D-DC1B-C048-A8FE-A48030DD0149}"/>
                  </a:ext>
                </a:extLst>
              </p:cNvPr>
              <p:cNvCxnSpPr>
                <a:cxnSpLocks/>
                <a:stCxn id="9" idx="6"/>
                <a:endCxn id="12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8122E96-9EE5-3D4A-94F4-C84DC53ED8FE}"/>
                  </a:ext>
                </a:extLst>
              </p:cNvPr>
              <p:cNvCxnSpPr>
                <a:cxnSpLocks/>
                <a:stCxn id="10" idx="7"/>
                <a:endCxn id="12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1525EFF-8D7E-C740-9C80-973FEE5B2B79}"/>
                  </a:ext>
                </a:extLst>
              </p:cNvPr>
              <p:cNvCxnSpPr>
                <a:cxnSpLocks/>
                <a:stCxn id="10" idx="5"/>
                <a:endCxn id="13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67B5C6C-1E87-9347-950B-F698766AB883}"/>
                  </a:ext>
                </a:extLst>
              </p:cNvPr>
              <p:cNvCxnSpPr>
                <a:cxnSpLocks/>
                <a:stCxn id="11" idx="6"/>
                <a:endCxn id="13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DD3BBD-B7E9-3D40-B65F-BA9C3F895C25}"/>
                  </a:ext>
                </a:extLst>
              </p:cNvPr>
              <p:cNvCxnSpPr>
                <a:cxnSpLocks/>
                <a:stCxn id="11" idx="6"/>
                <a:endCxn id="12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7F0D16-06BE-BF4F-80F2-C75DFA8BAB46}"/>
                  </a:ext>
                </a:extLst>
              </p:cNvPr>
              <p:cNvCxnSpPr>
                <a:cxnSpLocks/>
                <a:stCxn id="9" idx="6"/>
                <a:endCxn id="13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9FD371-1111-F74A-BA69-D23E0AA95687}"/>
                  </a:ext>
                </a:extLst>
              </p:cNvPr>
              <p:cNvCxnSpPr>
                <a:cxnSpLocks/>
                <a:stCxn id="15" idx="6"/>
                <a:endCxn id="9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91738-C320-0049-B21C-76A323671A7B}"/>
                  </a:ext>
                </a:extLst>
              </p:cNvPr>
              <p:cNvCxnSpPr>
                <a:cxnSpLocks/>
                <a:stCxn id="14" idx="6"/>
                <a:endCxn id="11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DE285C-1A33-DE48-A6AB-EE25C86C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70" y="2645837"/>
            <a:ext cx="1253025" cy="125302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0EBEBE-16F4-924F-81CA-3245C3FE0C0B}"/>
              </a:ext>
            </a:extLst>
          </p:cNvPr>
          <p:cNvGrpSpPr/>
          <p:nvPr/>
        </p:nvGrpSpPr>
        <p:grpSpPr>
          <a:xfrm>
            <a:off x="5668907" y="2705627"/>
            <a:ext cx="1091244" cy="1110107"/>
            <a:chOff x="7931050" y="2862276"/>
            <a:chExt cx="1091244" cy="111010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C995-7AE9-9F4C-B467-50E682A207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BAF8CC5-7C46-1547-9CCE-2043A41C8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3639E87-B701-5342-ADA6-C289A3AFEEF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CBF8A5-664D-7949-A1C2-9FD35C972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98C1DBA-01F0-3F45-9127-4D891DBCCF2C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679D93-9D74-7142-860A-D183DB22B92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6F744-1CEB-6C49-B76C-82D36E9C2B40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E42855D-B6D8-4342-8DA9-9E032615A44F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C11D9E8-B6E0-C345-BE54-10AE3956D20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61928B-19B7-5B49-8A63-E8739F2AF2A3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324A678-0CA2-4048-AA78-826DC9591D08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24957DD-248C-9745-88C6-ED70C37F8FAE}"/>
                  </a:ext>
                </a:extLst>
              </p:cNvPr>
              <p:cNvCxnSpPr>
                <a:cxnSpLocks/>
                <a:stCxn id="115" idx="7"/>
                <a:endCxn id="11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68A564-10CE-9A44-B9B9-3A2F75A605C3}"/>
                  </a:ext>
                </a:extLst>
              </p:cNvPr>
              <p:cNvCxnSpPr>
                <a:cxnSpLocks/>
                <a:stCxn id="115" idx="5"/>
                <a:endCxn id="11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715C182-3A72-004A-8B29-A58CC0E7F0EC}"/>
                  </a:ext>
                </a:extLst>
              </p:cNvPr>
              <p:cNvCxnSpPr>
                <a:cxnSpLocks/>
                <a:stCxn id="116" idx="7"/>
                <a:endCxn id="11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2C38951B-737A-E048-B168-E4F02D6D1FAC}"/>
                  </a:ext>
                </a:extLst>
              </p:cNvPr>
              <p:cNvCxnSpPr>
                <a:cxnSpLocks/>
                <a:stCxn id="116" idx="5"/>
                <a:endCxn id="11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33985C8-B043-1649-B66C-EA56F26A68FD}"/>
                  </a:ext>
                </a:extLst>
              </p:cNvPr>
              <p:cNvCxnSpPr>
                <a:cxnSpLocks/>
                <a:stCxn id="110" idx="6"/>
                <a:endCxn id="11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0285673-7493-8B48-A7C5-5AE4C571A7D5}"/>
                  </a:ext>
                </a:extLst>
              </p:cNvPr>
              <p:cNvCxnSpPr>
                <a:cxnSpLocks/>
                <a:stCxn id="111" idx="7"/>
                <a:endCxn id="11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DB6417-6AAD-7343-A1A2-8B1483459005}"/>
                  </a:ext>
                </a:extLst>
              </p:cNvPr>
              <p:cNvCxnSpPr>
                <a:cxnSpLocks/>
                <a:stCxn id="111" idx="5"/>
                <a:endCxn id="11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1F1C7A04-A6CC-B249-8877-00EA9AFF044B}"/>
                  </a:ext>
                </a:extLst>
              </p:cNvPr>
              <p:cNvCxnSpPr>
                <a:cxnSpLocks/>
                <a:stCxn id="112" idx="6"/>
                <a:endCxn id="11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764663C-422F-9D49-B364-0156B77BCE9C}"/>
                  </a:ext>
                </a:extLst>
              </p:cNvPr>
              <p:cNvCxnSpPr>
                <a:cxnSpLocks/>
                <a:stCxn id="112" idx="6"/>
                <a:endCxn id="11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80FE69C-B468-394C-A80B-6C2C0A518214}"/>
                  </a:ext>
                </a:extLst>
              </p:cNvPr>
              <p:cNvCxnSpPr>
                <a:cxnSpLocks/>
                <a:stCxn id="110" idx="6"/>
                <a:endCxn id="11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2C3FD978-A13A-9842-A39B-8BB387959109}"/>
                  </a:ext>
                </a:extLst>
              </p:cNvPr>
              <p:cNvCxnSpPr>
                <a:cxnSpLocks/>
                <a:stCxn id="116" idx="6"/>
                <a:endCxn id="11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5574574-55AC-0842-8046-2E27BD89C47A}"/>
                  </a:ext>
                </a:extLst>
              </p:cNvPr>
              <p:cNvCxnSpPr>
                <a:cxnSpLocks/>
                <a:stCxn id="115" idx="6"/>
                <a:endCxn id="11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D0CC3C6-588F-6D4D-AEEB-383CCE1523CB}"/>
              </a:ext>
            </a:extLst>
          </p:cNvPr>
          <p:cNvCxnSpPr/>
          <p:nvPr/>
        </p:nvCxnSpPr>
        <p:spPr>
          <a:xfrm>
            <a:off x="5401915" y="32723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61935EB-CCA2-9949-BB4C-557977770C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111" y="2773756"/>
            <a:ext cx="506952" cy="914400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1876D0-792D-444B-8ED7-F914D777B061}"/>
              </a:ext>
            </a:extLst>
          </p:cNvPr>
          <p:cNvCxnSpPr/>
          <p:nvPr/>
        </p:nvCxnSpPr>
        <p:spPr>
          <a:xfrm>
            <a:off x="6599584" y="32530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B9F27B2-D1DC-A64C-9C37-88ACBEAE4ED0}"/>
              </a:ext>
            </a:extLst>
          </p:cNvPr>
          <p:cNvSpPr txBox="1"/>
          <p:nvPr/>
        </p:nvSpPr>
        <p:spPr>
          <a:xfrm>
            <a:off x="5381320" y="380412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DNN as filter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CF55FC-6B37-F449-B969-53A9646E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809" y="2756144"/>
            <a:ext cx="506952" cy="91440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184BE-7B7D-1140-85A4-DF5D27839F77}"/>
              </a:ext>
            </a:extLst>
          </p:cNvPr>
          <p:cNvCxnSpPr/>
          <p:nvPr/>
        </p:nvCxnSpPr>
        <p:spPr>
          <a:xfrm>
            <a:off x="9194413" y="3245243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loud 137">
            <a:extLst>
              <a:ext uri="{FF2B5EF4-FFF2-40B4-BE49-F238E27FC236}">
                <a16:creationId xmlns:a16="http://schemas.microsoft.com/office/drawing/2014/main" id="{0953DDF0-8D7A-6145-9705-ED5D008D0DFF}"/>
              </a:ext>
            </a:extLst>
          </p:cNvPr>
          <p:cNvSpPr/>
          <p:nvPr/>
        </p:nvSpPr>
        <p:spPr>
          <a:xfrm>
            <a:off x="9497721" y="2616726"/>
            <a:ext cx="1764819" cy="1193235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FD19DE-88F9-EE42-9542-4E5D4C8FB92E}"/>
              </a:ext>
            </a:extLst>
          </p:cNvPr>
          <p:cNvSpPr txBox="1"/>
          <p:nvPr/>
        </p:nvSpPr>
        <p:spPr>
          <a:xfrm>
            <a:off x="968505" y="2616726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Events are rare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A5159CA-91C1-BE4A-B4CD-68285D4FD9A1}"/>
              </a:ext>
            </a:extLst>
          </p:cNvPr>
          <p:cNvCxnSpPr>
            <a:cxnSpLocks/>
          </p:cNvCxnSpPr>
          <p:nvPr/>
        </p:nvCxnSpPr>
        <p:spPr>
          <a:xfrm>
            <a:off x="7418252" y="3242699"/>
            <a:ext cx="13800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F5B346-66E9-E646-A27A-BBEEEE2EA5E7}"/>
              </a:ext>
            </a:extLst>
          </p:cNvPr>
          <p:cNvCxnSpPr>
            <a:cxnSpLocks/>
          </p:cNvCxnSpPr>
          <p:nvPr/>
        </p:nvCxnSpPr>
        <p:spPr>
          <a:xfrm>
            <a:off x="1119938" y="4696102"/>
            <a:ext cx="243493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5544522-7014-E843-96E4-825C94F0B5D3}"/>
              </a:ext>
            </a:extLst>
          </p:cNvPr>
          <p:cNvCxnSpPr>
            <a:cxnSpLocks/>
          </p:cNvCxnSpPr>
          <p:nvPr/>
        </p:nvCxnSpPr>
        <p:spPr>
          <a:xfrm flipV="1">
            <a:off x="1119938" y="3397477"/>
            <a:ext cx="0" cy="129862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5BADA5-3FFF-CE47-9762-0F38943D054B}"/>
              </a:ext>
            </a:extLst>
          </p:cNvPr>
          <p:cNvGrpSpPr/>
          <p:nvPr/>
        </p:nvGrpSpPr>
        <p:grpSpPr>
          <a:xfrm>
            <a:off x="1374904" y="3845533"/>
            <a:ext cx="539258" cy="532316"/>
            <a:chOff x="2859908" y="2441579"/>
            <a:chExt cx="539258" cy="532316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72C2B3A-55F4-5240-ADB4-060C411AF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434" y="2441579"/>
              <a:ext cx="419201" cy="511131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1764515-F12E-F741-9B87-D8C7F0C8DC02}"/>
                </a:ext>
              </a:extLst>
            </p:cNvPr>
            <p:cNvSpPr/>
            <p:nvPr/>
          </p:nvSpPr>
          <p:spPr>
            <a:xfrm>
              <a:off x="2859908" y="2462766"/>
              <a:ext cx="539258" cy="5111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5BB84B3-56B9-964F-B6C3-EFBBE70DEE4E}"/>
              </a:ext>
            </a:extLst>
          </p:cNvPr>
          <p:cNvSpPr txBox="1"/>
          <p:nvPr/>
        </p:nvSpPr>
        <p:spPr>
          <a:xfrm>
            <a:off x="592974" y="308861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5EA962-977B-CE4E-9F71-D715FC73A2DA}"/>
              </a:ext>
            </a:extLst>
          </p:cNvPr>
          <p:cNvSpPr/>
          <p:nvPr/>
        </p:nvSpPr>
        <p:spPr>
          <a:xfrm>
            <a:off x="2609121" y="3094868"/>
            <a:ext cx="539258" cy="5111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C1F3734-DCEB-9643-A7DF-EB329816840D}"/>
              </a:ext>
            </a:extLst>
          </p:cNvPr>
          <p:cNvSpPr/>
          <p:nvPr/>
        </p:nvSpPr>
        <p:spPr>
          <a:xfrm>
            <a:off x="2734802" y="3729531"/>
            <a:ext cx="272841" cy="96656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139EEF-D25F-D44D-A54A-C85233327EA7}"/>
              </a:ext>
            </a:extLst>
          </p:cNvPr>
          <p:cNvSpPr/>
          <p:nvPr/>
        </p:nvSpPr>
        <p:spPr>
          <a:xfrm>
            <a:off x="1491580" y="4462477"/>
            <a:ext cx="267292" cy="23681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6CBF6-AFC6-2670-F4A2-DB4A4DCFFBC8}"/>
              </a:ext>
            </a:extLst>
          </p:cNvPr>
          <p:cNvSpPr txBox="1"/>
          <p:nvPr/>
        </p:nvSpPr>
        <p:spPr>
          <a:xfrm>
            <a:off x="9497721" y="204004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C91ED5-9DEC-183F-0A58-BF6C19D70064}"/>
              </a:ext>
            </a:extLst>
          </p:cNvPr>
          <p:cNvSpPr txBox="1"/>
          <p:nvPr/>
        </p:nvSpPr>
        <p:spPr>
          <a:xfrm>
            <a:off x="4287697" y="2051018"/>
            <a:ext cx="124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529E-B122-1F10-CA30-BD2530BF50A2}"/>
              </a:ext>
            </a:extLst>
          </p:cNvPr>
          <p:cNvCxnSpPr/>
          <p:nvPr/>
        </p:nvCxnSpPr>
        <p:spPr>
          <a:xfrm>
            <a:off x="3874576" y="2180325"/>
            <a:ext cx="0" cy="382808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7D67CCDC-7E33-2F1A-DE29-B3322C7D58AF}"/>
              </a:ext>
            </a:extLst>
          </p:cNvPr>
          <p:cNvSpPr/>
          <p:nvPr/>
        </p:nvSpPr>
        <p:spPr>
          <a:xfrm>
            <a:off x="5150588" y="4593444"/>
            <a:ext cx="424618" cy="608466"/>
          </a:xfrm>
          <a:prstGeom prst="ca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B670B-4CE5-3EA1-A79E-794F0ED7686B}"/>
              </a:ext>
            </a:extLst>
          </p:cNvPr>
          <p:cNvCxnSpPr/>
          <p:nvPr/>
        </p:nvCxnSpPr>
        <p:spPr>
          <a:xfrm>
            <a:off x="5243352" y="5201910"/>
            <a:ext cx="0" cy="451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5ADDCC-230D-8F7F-3893-2EEAFACF0183}"/>
              </a:ext>
            </a:extLst>
          </p:cNvPr>
          <p:cNvCxnSpPr>
            <a:cxnSpLocks/>
          </p:cNvCxnSpPr>
          <p:nvPr/>
        </p:nvCxnSpPr>
        <p:spPr>
          <a:xfrm>
            <a:off x="5457040" y="5201910"/>
            <a:ext cx="0" cy="726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43F16-C1EC-16C2-EE57-14528372860B}"/>
              </a:ext>
            </a:extLst>
          </p:cNvPr>
          <p:cNvSpPr txBox="1"/>
          <p:nvPr/>
        </p:nvSpPr>
        <p:spPr>
          <a:xfrm>
            <a:off x="5271025" y="47841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C6F192-E757-0F4B-4481-8920033ED6FC}"/>
              </a:ext>
            </a:extLst>
          </p:cNvPr>
          <p:cNvGrpSpPr/>
          <p:nvPr/>
        </p:nvGrpSpPr>
        <p:grpSpPr>
          <a:xfrm>
            <a:off x="6204049" y="4462477"/>
            <a:ext cx="1267083" cy="1280160"/>
            <a:chOff x="7845287" y="4462477"/>
            <a:chExt cx="1267083" cy="1280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228A8-3810-8018-8838-ACE7080927F0}"/>
                </a:ext>
              </a:extLst>
            </p:cNvPr>
            <p:cNvSpPr/>
            <p:nvPr/>
          </p:nvSpPr>
          <p:spPr>
            <a:xfrm>
              <a:off x="7845287" y="4462477"/>
              <a:ext cx="1267083" cy="12801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2B9BE2-8595-ACC5-65CC-AC2462FB2937}"/>
                </a:ext>
              </a:extLst>
            </p:cNvPr>
            <p:cNvSpPr/>
            <p:nvPr/>
          </p:nvSpPr>
          <p:spPr>
            <a:xfrm>
              <a:off x="7960139" y="459344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12CE01-4301-4ED4-0FB2-B156AE142169}"/>
                </a:ext>
              </a:extLst>
            </p:cNvPr>
            <p:cNvSpPr/>
            <p:nvPr/>
          </p:nvSpPr>
          <p:spPr>
            <a:xfrm>
              <a:off x="8532191" y="458132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339D4D-B22D-CDCD-B539-652494997A2E}"/>
                </a:ext>
              </a:extLst>
            </p:cNvPr>
            <p:cNvSpPr/>
            <p:nvPr/>
          </p:nvSpPr>
          <p:spPr>
            <a:xfrm>
              <a:off x="7968271" y="516046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FAE4C-E1CB-930D-93F6-211550039E82}"/>
                </a:ext>
              </a:extLst>
            </p:cNvPr>
            <p:cNvSpPr/>
            <p:nvPr/>
          </p:nvSpPr>
          <p:spPr>
            <a:xfrm>
              <a:off x="8540323" y="514834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Graphic 42" descr="Dim (Smaller Sun) with solid fill">
            <a:extLst>
              <a:ext uri="{FF2B5EF4-FFF2-40B4-BE49-F238E27FC236}">
                <a16:creationId xmlns:a16="http://schemas.microsoft.com/office/drawing/2014/main" id="{D5F5D2BB-7F79-BDD4-AC40-41A4EF88F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005" y="3917552"/>
            <a:ext cx="1078717" cy="107871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5FDAC6-1A43-A056-7DEF-D529FCF01FC7}"/>
              </a:ext>
            </a:extLst>
          </p:cNvPr>
          <p:cNvSpPr txBox="1"/>
          <p:nvPr/>
        </p:nvSpPr>
        <p:spPr>
          <a:xfrm>
            <a:off x="5117665" y="478719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65C64D05-7EAC-D44D-426A-38ADF07CFA1E}"/>
              </a:ext>
            </a:extLst>
          </p:cNvPr>
          <p:cNvSpPr/>
          <p:nvPr/>
        </p:nvSpPr>
        <p:spPr>
          <a:xfrm>
            <a:off x="5439568" y="5748203"/>
            <a:ext cx="758511" cy="260203"/>
          </a:xfrm>
          <a:custGeom>
            <a:avLst/>
            <a:gdLst>
              <a:gd name="connsiteX0" fmla="*/ 940904 w 940904"/>
              <a:gd name="connsiteY0" fmla="*/ 0 h 192110"/>
              <a:gd name="connsiteX1" fmla="*/ 583095 w 940904"/>
              <a:gd name="connsiteY1" fmla="*/ 185531 h 192110"/>
              <a:gd name="connsiteX2" fmla="*/ 0 w 940904"/>
              <a:gd name="connsiteY2" fmla="*/ 132522 h 1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192110">
                <a:moveTo>
                  <a:pt x="940904" y="0"/>
                </a:moveTo>
                <a:cubicBezTo>
                  <a:pt x="840408" y="81722"/>
                  <a:pt x="739912" y="163444"/>
                  <a:pt x="583095" y="185531"/>
                </a:cubicBezTo>
                <a:cubicBezTo>
                  <a:pt x="426278" y="207618"/>
                  <a:pt x="213139" y="170070"/>
                  <a:pt x="0" y="13252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6F02FA8-3BBF-87FA-CF12-6D3A1BA396EB}"/>
              </a:ext>
            </a:extLst>
          </p:cNvPr>
          <p:cNvSpPr/>
          <p:nvPr/>
        </p:nvSpPr>
        <p:spPr>
          <a:xfrm>
            <a:off x="4678891" y="4200939"/>
            <a:ext cx="582222" cy="1451298"/>
          </a:xfrm>
          <a:custGeom>
            <a:avLst/>
            <a:gdLst>
              <a:gd name="connsiteX0" fmla="*/ 582222 w 582222"/>
              <a:gd name="connsiteY0" fmla="*/ 1444487 h 1451298"/>
              <a:gd name="connsiteX1" fmla="*/ 25630 w 582222"/>
              <a:gd name="connsiteY1" fmla="*/ 1232452 h 1451298"/>
              <a:gd name="connsiteX2" fmla="*/ 144900 w 582222"/>
              <a:gd name="connsiteY2" fmla="*/ 0 h 1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22" h="1451298">
                <a:moveTo>
                  <a:pt x="582222" y="1444487"/>
                </a:moveTo>
                <a:cubicBezTo>
                  <a:pt x="340369" y="1458843"/>
                  <a:pt x="98517" y="1473200"/>
                  <a:pt x="25630" y="1232452"/>
                </a:cubicBezTo>
                <a:cubicBezTo>
                  <a:pt x="-47257" y="991704"/>
                  <a:pt x="48821" y="495852"/>
                  <a:pt x="1449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4CCEA04-4941-D500-FE72-61F5C42C8C8E}"/>
              </a:ext>
            </a:extLst>
          </p:cNvPr>
          <p:cNvSpPr/>
          <p:nvPr/>
        </p:nvSpPr>
        <p:spPr>
          <a:xfrm>
            <a:off x="5658678" y="4214191"/>
            <a:ext cx="543339" cy="588196"/>
          </a:xfrm>
          <a:custGeom>
            <a:avLst/>
            <a:gdLst>
              <a:gd name="connsiteX0" fmla="*/ 0 w 543339"/>
              <a:gd name="connsiteY0" fmla="*/ 0 h 588196"/>
              <a:gd name="connsiteX1" fmla="*/ 198783 w 543339"/>
              <a:gd name="connsiteY1" fmla="*/ 503583 h 588196"/>
              <a:gd name="connsiteX2" fmla="*/ 543339 w 543339"/>
              <a:gd name="connsiteY2" fmla="*/ 583096 h 5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588196">
                <a:moveTo>
                  <a:pt x="0" y="0"/>
                </a:moveTo>
                <a:cubicBezTo>
                  <a:pt x="54113" y="203200"/>
                  <a:pt x="108227" y="406400"/>
                  <a:pt x="198783" y="503583"/>
                </a:cubicBezTo>
                <a:cubicBezTo>
                  <a:pt x="289340" y="600766"/>
                  <a:pt x="416339" y="591931"/>
                  <a:pt x="543339" y="5830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89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027731" y="293240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806B5AD-30BB-45B8-7026-A081A96BF085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EB9A65-974D-E07E-B110-F5AC39A717CF}"/>
              </a:ext>
            </a:extLst>
          </p:cNvPr>
          <p:cNvSpPr/>
          <p:nvPr/>
        </p:nvSpPr>
        <p:spPr>
          <a:xfrm>
            <a:off x="7500729" y="53952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7F0541-BA74-B354-90CB-CECC6ACF10DE}"/>
              </a:ext>
            </a:extLst>
          </p:cNvPr>
          <p:cNvSpPr/>
          <p:nvPr/>
        </p:nvSpPr>
        <p:spPr>
          <a:xfrm>
            <a:off x="7713819" y="533390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51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00F260-9EFB-FA92-6250-48052F6B8034}"/>
              </a:ext>
            </a:extLst>
          </p:cNvPr>
          <p:cNvSpPr/>
          <p:nvPr/>
        </p:nvSpPr>
        <p:spPr>
          <a:xfrm>
            <a:off x="7471075" y="319074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2131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889" y="6097517"/>
            <a:ext cx="674911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20472" y="398054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8AD2A9-4584-EEEA-54A3-308B38690514}"/>
              </a:ext>
            </a:extLst>
          </p:cNvPr>
          <p:cNvSpPr/>
          <p:nvPr/>
        </p:nvSpPr>
        <p:spPr>
          <a:xfrm>
            <a:off x="8057604" y="399608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669925" y="371195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115188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526125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114570" y="190399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A5DB1-DEEA-1CF0-82E5-9401C0750A1C}"/>
              </a:ext>
            </a:extLst>
          </p:cNvPr>
          <p:cNvSpPr/>
          <p:nvPr/>
        </p:nvSpPr>
        <p:spPr>
          <a:xfrm>
            <a:off x="7900932" y="470305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647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04" y="6097517"/>
            <a:ext cx="1110396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051232" y="292400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43A34E-A65B-21E0-DED3-ABA3BA843CE8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95C5420-50E4-1C0E-37A3-D14130951BB6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C9B892F-BE28-9B70-BBD4-336FAB8B70B8}"/>
              </a:ext>
            </a:extLst>
          </p:cNvPr>
          <p:cNvSpPr/>
          <p:nvPr/>
        </p:nvSpPr>
        <p:spPr>
          <a:xfrm>
            <a:off x="7698415" y="532295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224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62895F49-A827-D6C2-D1D1-039D0F957F19}"/>
              </a:ext>
            </a:extLst>
          </p:cNvPr>
          <p:cNvSpPr/>
          <p:nvPr/>
        </p:nvSpPr>
        <p:spPr>
          <a:xfrm>
            <a:off x="7533773" y="319336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A3264A-6567-14B0-0FE3-34B8DB3C70FD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C038A6-838C-E518-9CAC-5D36CA5C6128}"/>
              </a:ext>
            </a:extLst>
          </p:cNvPr>
          <p:cNvSpPr/>
          <p:nvPr/>
        </p:nvSpPr>
        <p:spPr>
          <a:xfrm>
            <a:off x="8280063" y="218703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0927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902" y="6097517"/>
            <a:ext cx="66589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80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6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A7FF3A-ABBD-057A-6F4E-9C1E89BE6414}"/>
              </a:ext>
            </a:extLst>
          </p:cNvPr>
          <p:cNvSpPr/>
          <p:nvPr/>
        </p:nvSpPr>
        <p:spPr>
          <a:xfrm>
            <a:off x="8445611" y="3448723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759C30-EC94-694C-7371-F65EDF0450C7}"/>
              </a:ext>
            </a:extLst>
          </p:cNvPr>
          <p:cNvSpPr/>
          <p:nvPr/>
        </p:nvSpPr>
        <p:spPr>
          <a:xfrm>
            <a:off x="8649527" y="34594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A824CC-4A92-2690-4163-1304E2DA7BCA}"/>
              </a:ext>
            </a:extLst>
          </p:cNvPr>
          <p:cNvSpPr/>
          <p:nvPr/>
        </p:nvSpPr>
        <p:spPr>
          <a:xfrm>
            <a:off x="8801927" y="37277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48178-B03C-3F8F-ED3A-361AB6F4C6CE}"/>
              </a:ext>
            </a:extLst>
          </p:cNvPr>
          <p:cNvGrpSpPr>
            <a:grpSpLocks noChangeAspect="1"/>
          </p:cNvGrpSpPr>
          <p:nvPr/>
        </p:nvGrpSpPr>
        <p:grpSpPr>
          <a:xfrm>
            <a:off x="9392402" y="3342461"/>
            <a:ext cx="423734" cy="914400"/>
            <a:chOff x="7029207" y="1638648"/>
            <a:chExt cx="506057" cy="109204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93E777-1256-9A18-5194-CCEC9989EEDF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D883D02-EB66-B3E1-BF6C-2EB4B7A2C2B9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427EC-CB12-3982-D3B5-6ABE9C5CD1F0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AC623C-2598-C46E-A87F-E27123923D34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555C2F3-6F5E-CC1F-0F26-44E88D454B68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B3B86-D8BA-7F13-0422-2609B78D9DC3}"/>
              </a:ext>
            </a:extLst>
          </p:cNvPr>
          <p:cNvCxnSpPr>
            <a:endCxn id="53" idx="2"/>
          </p:cNvCxnSpPr>
          <p:nvPr/>
        </p:nvCxnSpPr>
        <p:spPr>
          <a:xfrm>
            <a:off x="7723049" y="3248365"/>
            <a:ext cx="722562" cy="314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2F29B7-5136-F56A-5F96-FFB7E5122ACA}"/>
              </a:ext>
            </a:extLst>
          </p:cNvPr>
          <p:cNvSpPr/>
          <p:nvPr/>
        </p:nvSpPr>
        <p:spPr>
          <a:xfrm>
            <a:off x="5742857" y="2971751"/>
            <a:ext cx="2138091" cy="5788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Blocks consumption until back in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state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A48E2D-6C86-C13D-0065-7685DFA8BBAC}"/>
              </a:ext>
            </a:extLst>
          </p:cNvPr>
          <p:cNvSpPr/>
          <p:nvPr/>
        </p:nvSpPr>
        <p:spPr>
          <a:xfrm>
            <a:off x="8570105" y="40368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BEB482-B421-B7D8-7A04-9D563D1AD59B}"/>
              </a:ext>
            </a:extLst>
          </p:cNvPr>
          <p:cNvSpPr/>
          <p:nvPr/>
        </p:nvSpPr>
        <p:spPr>
          <a:xfrm>
            <a:off x="9766371" y="3031429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8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1FC70B0-5B61-9AF8-8195-A8233C3D0E53}"/>
              </a:ext>
            </a:extLst>
          </p:cNvPr>
          <p:cNvSpPr txBox="1">
            <a:spLocks/>
          </p:cNvSpPr>
          <p:nvPr/>
        </p:nvSpPr>
        <p:spPr>
          <a:xfrm>
            <a:off x="1122517" y="448930"/>
            <a:ext cx="5172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Dataflow compilation </a:t>
            </a:r>
            <a:br>
              <a:rPr lang="en-US"/>
            </a:br>
            <a:r>
              <a:rPr lang="en-US"/>
              <a:t>pipeline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D708F-1082-3A11-255A-95CEACBB00F1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B802-A238-781B-73EA-704F069F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18472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6533322" y="3596468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3523D6-7C23-1AF7-4A6E-FD645D0E92CF}"/>
              </a:ext>
            </a:extLst>
          </p:cNvPr>
          <p:cNvSpPr/>
          <p:nvPr/>
        </p:nvSpPr>
        <p:spPr>
          <a:xfrm>
            <a:off x="7483689" y="1057715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6E422-850D-F63E-43E9-8B91FC6BF656}"/>
              </a:ext>
            </a:extLst>
          </p:cNvPr>
          <p:cNvSpPr txBox="1"/>
          <p:nvPr/>
        </p:nvSpPr>
        <p:spPr>
          <a:xfrm>
            <a:off x="7399468" y="77800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A2EAFD-6C29-B2FB-3EB2-FEF3BAAA084D}"/>
              </a:ext>
            </a:extLst>
          </p:cNvPr>
          <p:cNvSpPr/>
          <p:nvPr/>
        </p:nvSpPr>
        <p:spPr>
          <a:xfrm>
            <a:off x="7661476" y="18452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3A55B-C76D-64DA-A393-0E92EA76FB84}"/>
              </a:ext>
            </a:extLst>
          </p:cNvPr>
          <p:cNvSpPr/>
          <p:nvPr/>
        </p:nvSpPr>
        <p:spPr>
          <a:xfrm>
            <a:off x="8050585" y="2615883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413402-F535-C8B4-AAB2-A8D108AC53E3}"/>
              </a:ext>
            </a:extLst>
          </p:cNvPr>
          <p:cNvSpPr/>
          <p:nvPr/>
        </p:nvSpPr>
        <p:spPr>
          <a:xfrm>
            <a:off x="8369480" y="3337919"/>
            <a:ext cx="1843169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E54EAA-86AC-E2ED-D0A6-52893C63BC39}"/>
              </a:ext>
            </a:extLst>
          </p:cNvPr>
          <p:cNvSpPr/>
          <p:nvPr/>
        </p:nvSpPr>
        <p:spPr>
          <a:xfrm>
            <a:off x="8094477" y="4035482"/>
            <a:ext cx="2275567" cy="1165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z.j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FCC9A5-E606-2B19-C345-909BC13FDA60}"/>
              </a:ext>
            </a:extLst>
          </p:cNvPr>
          <p:cNvSpPr/>
          <p:nvPr/>
        </p:nvSpPr>
        <p:spPr>
          <a:xfrm>
            <a:off x="7793997" y="5462847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AE16-BD97-99C6-9D65-A4AE0DB6E792}"/>
              </a:ext>
            </a:extLst>
          </p:cNvPr>
          <p:cNvSpPr txBox="1"/>
          <p:nvPr/>
        </p:nvSpPr>
        <p:spPr>
          <a:xfrm>
            <a:off x="7589172" y="153750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EFF4-EB1C-E865-2156-08446D91C8AD}"/>
              </a:ext>
            </a:extLst>
          </p:cNvPr>
          <p:cNvSpPr txBox="1"/>
          <p:nvPr/>
        </p:nvSpPr>
        <p:spPr>
          <a:xfrm>
            <a:off x="7966088" y="23108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0D4AB-DB16-8E1E-6DC2-EB964E5DAC9D}"/>
              </a:ext>
            </a:extLst>
          </p:cNvPr>
          <p:cNvSpPr txBox="1"/>
          <p:nvPr/>
        </p:nvSpPr>
        <p:spPr>
          <a:xfrm>
            <a:off x="8249058" y="30846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41C-2151-2AAF-D3AF-C1A4B3977117}"/>
              </a:ext>
            </a:extLst>
          </p:cNvPr>
          <p:cNvSpPr txBox="1"/>
          <p:nvPr/>
        </p:nvSpPr>
        <p:spPr>
          <a:xfrm>
            <a:off x="8054392" y="37428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C10EF-994C-CCD7-7506-09F407F272DB}"/>
              </a:ext>
            </a:extLst>
          </p:cNvPr>
          <p:cNvSpPr txBox="1"/>
          <p:nvPr/>
        </p:nvSpPr>
        <p:spPr>
          <a:xfrm>
            <a:off x="7687980" y="518597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50B8B-C30B-082C-A34A-0B53BD6C7520}"/>
              </a:ext>
            </a:extLst>
          </p:cNvPr>
          <p:cNvSpPr txBox="1"/>
          <p:nvPr/>
        </p:nvSpPr>
        <p:spPr>
          <a:xfrm>
            <a:off x="8038901" y="5921078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Control-flow graph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BB6659-AB68-184E-2AAA-CDB14531D987}"/>
              </a:ext>
            </a:extLst>
          </p:cNvPr>
          <p:cNvCxnSpPr>
            <a:stCxn id="17" idx="2"/>
          </p:cNvCxnSpPr>
          <p:nvPr/>
        </p:nvCxnSpPr>
        <p:spPr>
          <a:xfrm>
            <a:off x="8848169" y="1548045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004FA-D50A-2BD4-3111-794DEF2333B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025956" y="2335611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0B63E-BE4A-7F3D-F2DA-F6FB74351F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347395" y="3106213"/>
            <a:ext cx="8640" cy="246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DA8B4E-6CA3-F749-6AB0-7254475D2B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291065" y="3752072"/>
            <a:ext cx="11961" cy="289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2930A383-03AE-9312-46AC-5E8EC0157620}"/>
              </a:ext>
            </a:extLst>
          </p:cNvPr>
          <p:cNvSpPr/>
          <p:nvPr/>
        </p:nvSpPr>
        <p:spPr>
          <a:xfrm>
            <a:off x="9303026" y="3101009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05C092A-D2D9-4869-EB5C-D70C850D2596}"/>
              </a:ext>
            </a:extLst>
          </p:cNvPr>
          <p:cNvSpPr/>
          <p:nvPr/>
        </p:nvSpPr>
        <p:spPr>
          <a:xfrm>
            <a:off x="7443565" y="1563757"/>
            <a:ext cx="335461" cy="409492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9CE275-1D5F-5A3A-E8D2-5C440CC2E9A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48169" y="1548045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F42BF3-D331-274B-750F-2345EB12BE90}"/>
              </a:ext>
            </a:extLst>
          </p:cNvPr>
          <p:cNvSpPr txBox="1"/>
          <p:nvPr/>
        </p:nvSpPr>
        <p:spPr>
          <a:xfrm>
            <a:off x="9146560" y="1524000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6533322" y="3327088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10BFBD-2C4E-CAA3-D0AF-D30E56DE36C0}"/>
              </a:ext>
            </a:extLst>
          </p:cNvPr>
          <p:cNvSpPr/>
          <p:nvPr/>
        </p:nvSpPr>
        <p:spPr>
          <a:xfrm>
            <a:off x="10084904" y="2292626"/>
            <a:ext cx="737318" cy="3273287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105664" y="2490498"/>
            <a:ext cx="3237947" cy="218521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4C864D7-D9A3-8558-64E4-13067BA854BB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72DCA-795E-CD5C-5772-7826A8D1D3FF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1398-2F5D-5B74-D157-055D3BA0ECE9}"/>
              </a:ext>
            </a:extLst>
          </p:cNvPr>
          <p:cNvSpPr txBox="1"/>
          <p:nvPr/>
        </p:nvSpPr>
        <p:spPr>
          <a:xfrm>
            <a:off x="55870" y="4739070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C1DFE9-14F2-B29B-BD09-B58812DA64AD}"/>
              </a:ext>
            </a:extLst>
          </p:cNvPr>
          <p:cNvGrpSpPr/>
          <p:nvPr/>
        </p:nvGrpSpPr>
        <p:grpSpPr>
          <a:xfrm>
            <a:off x="4409130" y="1610141"/>
            <a:ext cx="1341418" cy="4371978"/>
            <a:chOff x="4409130" y="1610141"/>
            <a:chExt cx="1341418" cy="43719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3523D6-7C23-1AF7-4A6E-FD645D0E92C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4A2EAFD-6C29-B2FB-3EB2-FEF3BAAA084D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13A55B-C76D-64DA-A393-0E92EA76FB84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3402-F535-C8B4-AAB2-A8D108AC53E3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FE54EAA-86AC-E2ED-D0A6-52893C63BC39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50B8B-C30B-082C-A34A-0B53BD6C7520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BB6659-AB68-184E-2AAA-CDB14531D98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6004FA-D50A-2BD4-3111-794DEF2333B6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80B63E-BE4A-7F3D-F2DA-F6FB74351F1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DA8B4E-6CA3-F749-6AB0-7254475D2B52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930A383-03AE-9312-46AC-5E8EC0157620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9CE275-1D5F-5A3A-E8D2-5C440CC2E9AB}"/>
                </a:ext>
              </a:extLst>
            </p:cNvPr>
            <p:cNvCxnSpPr>
              <a:cxnSpLocks/>
              <a:stCxn id="17" idx="2"/>
              <a:endCxn id="57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42BF3-D331-274B-750F-2345EB12BE90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05A436A-4FB4-B313-F4C3-186B0D872681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7FCC9A5-E606-2B19-C345-909BC13FDA60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C245E5-A351-2651-7AC9-42537CD58E11}"/>
                </a:ext>
              </a:extLst>
            </p:cNvPr>
            <p:cNvSpPr/>
            <p:nvPr/>
          </p:nvSpPr>
          <p:spPr>
            <a:xfrm>
              <a:off x="5539410" y="2928730"/>
              <a:ext cx="211138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12EAC88A-FAF0-D0E9-35F6-C551EC7F8724}"/>
              </a:ext>
            </a:extLst>
          </p:cNvPr>
          <p:cNvSpPr/>
          <p:nvPr/>
        </p:nvSpPr>
        <p:spPr>
          <a:xfrm>
            <a:off x="9338784" y="2012476"/>
            <a:ext cx="797541" cy="3834406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B85284B-3C6C-487A-2B22-C2129095E7DD}"/>
              </a:ext>
            </a:extLst>
          </p:cNvPr>
          <p:cNvSpPr/>
          <p:nvPr/>
        </p:nvSpPr>
        <p:spPr>
          <a:xfrm>
            <a:off x="6767551" y="9620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2EB-F9A1-FE1F-8DE2-C70535861A66}"/>
              </a:ext>
            </a:extLst>
          </p:cNvPr>
          <p:cNvSpPr txBox="1"/>
          <p:nvPr/>
        </p:nvSpPr>
        <p:spPr>
          <a:xfrm>
            <a:off x="6683330" y="6823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0ED0C00-08A5-64A9-1B94-C8C4C158ECCD}"/>
              </a:ext>
            </a:extLst>
          </p:cNvPr>
          <p:cNvSpPr/>
          <p:nvPr/>
        </p:nvSpPr>
        <p:spPr>
          <a:xfrm>
            <a:off x="6945338" y="1749647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FB7DB74-400E-BA3D-72B4-1AAD516DED1D}"/>
              </a:ext>
            </a:extLst>
          </p:cNvPr>
          <p:cNvSpPr/>
          <p:nvPr/>
        </p:nvSpPr>
        <p:spPr>
          <a:xfrm>
            <a:off x="7334447" y="2520249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01B8BAB-E993-E1ED-CD84-BD52B557D31E}"/>
              </a:ext>
            </a:extLst>
          </p:cNvPr>
          <p:cNvSpPr/>
          <p:nvPr/>
        </p:nvSpPr>
        <p:spPr>
          <a:xfrm>
            <a:off x="7012617" y="3940606"/>
            <a:ext cx="3835791" cy="14758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%dep = </a:t>
            </a:r>
            <a:r>
              <a:rPr lang="el-GR" sz="2000" dirty="0">
                <a:solidFill>
                  <a:srgbClr val="008001"/>
                </a:solidFill>
                <a:highlight>
                  <a:srgbClr val="FFC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  <a:cs typeface="Courier New" panose="02070309020205020404" pitchFamily="49" charset="0"/>
              </a:rPr>
              <a:t>(0, %d) 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z.j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cgra.ld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,%j,%dep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6A925B-ADFC-4663-FF8F-DC6367CCF548}"/>
              </a:ext>
            </a:extLst>
          </p:cNvPr>
          <p:cNvSpPr/>
          <p:nvPr/>
        </p:nvSpPr>
        <p:spPr>
          <a:xfrm>
            <a:off x="7063217" y="5673118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AA7BCD-F34B-A75B-2B9B-29E415ED7D68}"/>
              </a:ext>
            </a:extLst>
          </p:cNvPr>
          <p:cNvSpPr txBox="1"/>
          <p:nvPr/>
        </p:nvSpPr>
        <p:spPr>
          <a:xfrm>
            <a:off x="6873034" y="144187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46591-107E-72BB-77B2-E8C8024EDF53}"/>
              </a:ext>
            </a:extLst>
          </p:cNvPr>
          <p:cNvSpPr txBox="1"/>
          <p:nvPr/>
        </p:nvSpPr>
        <p:spPr>
          <a:xfrm>
            <a:off x="7249950" y="2215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F5B493-1A4A-C6FB-9BAB-6A129C4AB3E7}"/>
              </a:ext>
            </a:extLst>
          </p:cNvPr>
          <p:cNvSpPr txBox="1"/>
          <p:nvPr/>
        </p:nvSpPr>
        <p:spPr>
          <a:xfrm>
            <a:off x="6801863" y="297375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16861-932A-7B13-B030-F728077EC0BE}"/>
              </a:ext>
            </a:extLst>
          </p:cNvPr>
          <p:cNvSpPr txBox="1"/>
          <p:nvPr/>
        </p:nvSpPr>
        <p:spPr>
          <a:xfrm>
            <a:off x="6940569" y="36491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56D67-66E7-C72F-E72D-1E1C91F4F55E}"/>
              </a:ext>
            </a:extLst>
          </p:cNvPr>
          <p:cNvSpPr txBox="1"/>
          <p:nvPr/>
        </p:nvSpPr>
        <p:spPr>
          <a:xfrm>
            <a:off x="6957200" y="539624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03E1E3-880F-75DA-D535-0DFE443877E2}"/>
              </a:ext>
            </a:extLst>
          </p:cNvPr>
          <p:cNvCxnSpPr>
            <a:stCxn id="43" idx="2"/>
          </p:cNvCxnSpPr>
          <p:nvPr/>
        </p:nvCxnSpPr>
        <p:spPr>
          <a:xfrm>
            <a:off x="8132031" y="1452411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A7B16E-4DCD-D6C1-1F55-492B07129A1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309818" y="2239977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5C0FC-D109-8115-4F36-E6F47DD44BD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626814" y="3010579"/>
            <a:ext cx="4443" cy="2631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9E4091-D6AF-0C39-8DF6-2E484CC6CFB5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653318" y="3656438"/>
            <a:ext cx="4243" cy="293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EBFE5764-2D19-B03B-CC6A-911AC4A920F5}"/>
              </a:ext>
            </a:extLst>
          </p:cNvPr>
          <p:cNvSpPr/>
          <p:nvPr/>
        </p:nvSpPr>
        <p:spPr>
          <a:xfrm>
            <a:off x="6727427" y="1468123"/>
            <a:ext cx="335461" cy="427766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89C58B-20D1-1D56-69EC-BD1C9F211C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132031" y="1452411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FC744-1F50-E23E-E16B-6960EEA509A3}"/>
              </a:ext>
            </a:extLst>
          </p:cNvPr>
          <p:cNvSpPr txBox="1"/>
          <p:nvPr/>
        </p:nvSpPr>
        <p:spPr>
          <a:xfrm>
            <a:off x="8430422" y="1428366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B5CCE237-374C-0C3D-2F25-E5FFE5B4ED6D}"/>
              </a:ext>
            </a:extLst>
          </p:cNvPr>
          <p:cNvSpPr/>
          <p:nvPr/>
        </p:nvSpPr>
        <p:spPr>
          <a:xfrm>
            <a:off x="8650773" y="3010160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D8A21D9-EC16-D449-7277-E2AADFCFB114}"/>
              </a:ext>
            </a:extLst>
          </p:cNvPr>
          <p:cNvSpPr/>
          <p:nvPr/>
        </p:nvSpPr>
        <p:spPr>
          <a:xfrm>
            <a:off x="6855223" y="3242285"/>
            <a:ext cx="3604676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cgra.st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%</a:t>
            </a:r>
            <a:r>
              <a:rPr lang="en-US" sz="2000" b="1" dirty="0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 %j,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FB2AE-4304-5931-B06B-59B99ED6FB90}"/>
              </a:ext>
            </a:extLst>
          </p:cNvPr>
          <p:cNvSpPr txBox="1"/>
          <p:nvPr/>
        </p:nvSpPr>
        <p:spPr>
          <a:xfrm>
            <a:off x="7341271" y="6054214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CFG w/ Load-store ordering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F8A389-2EB4-52C1-110C-ADF539076E77}"/>
              </a:ext>
            </a:extLst>
          </p:cNvPr>
          <p:cNvCxnSpPr>
            <a:cxnSpLocks/>
          </p:cNvCxnSpPr>
          <p:nvPr/>
        </p:nvCxnSpPr>
        <p:spPr>
          <a:xfrm>
            <a:off x="7224038" y="3565700"/>
            <a:ext cx="248080" cy="46153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7F5F16-15C0-FD3E-6349-92FC575334A7}"/>
              </a:ext>
            </a:extLst>
          </p:cNvPr>
          <p:cNvCxnSpPr>
            <a:cxnSpLocks/>
          </p:cNvCxnSpPr>
          <p:nvPr/>
        </p:nvCxnSpPr>
        <p:spPr>
          <a:xfrm>
            <a:off x="7478655" y="4209576"/>
            <a:ext cx="174420" cy="39215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93B759-C48D-D595-92DF-87AE39136099}"/>
              </a:ext>
            </a:extLst>
          </p:cNvPr>
          <p:cNvCxnSpPr>
            <a:cxnSpLocks/>
          </p:cNvCxnSpPr>
          <p:nvPr/>
        </p:nvCxnSpPr>
        <p:spPr>
          <a:xfrm>
            <a:off x="7371736" y="4736114"/>
            <a:ext cx="171281" cy="3348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3698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6FEEE9C-AA7C-4025-58F5-77D13CF590F2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CED489-D7C3-1D41-5EBB-23DC47C28F94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FAF038-998D-8A17-26CC-A356C7998F6E}"/>
              </a:ext>
            </a:extLst>
          </p:cNvPr>
          <p:cNvSpPr txBox="1"/>
          <p:nvPr/>
        </p:nvSpPr>
        <p:spPr>
          <a:xfrm>
            <a:off x="88398" y="4861656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409130" y="1610141"/>
            <a:ext cx="1355553" cy="4371978"/>
            <a:chOff x="4409130" y="1610141"/>
            <a:chExt cx="1355553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09" y="2928730"/>
              <a:ext cx="225274" cy="1673004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3639CFC-5A92-2869-0133-4D688366CB8C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AB860DD-1442-6E3A-1DA9-C77489630CD3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</p:spTree>
    <p:extLst>
      <p:ext uri="{BB962C8B-B14F-4D97-AF65-F5344CB8AC3E}">
        <p14:creationId xmlns:p14="http://schemas.microsoft.com/office/powerpoint/2010/main" val="26426862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6E8199CA-9771-17E2-F92B-819F3845BE73}"/>
              </a:ext>
            </a:extLst>
          </p:cNvPr>
          <p:cNvSpPr/>
          <p:nvPr/>
        </p:nvSpPr>
        <p:spPr>
          <a:xfrm>
            <a:off x="7771716" y="3571807"/>
            <a:ext cx="1869489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35517" y="3217864"/>
            <a:ext cx="206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Control-flow insertion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FE4575-41AC-FF0D-7D34-B0EE98FD24E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83868" y="490463"/>
            <a:ext cx="2003438" cy="2288881"/>
            <a:chOff x="8610600" y="2395760"/>
            <a:chExt cx="2411616" cy="275521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BB655F-40D7-E347-17F0-F42C9B6015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4D31761E-E8C2-264C-9560-730E9D91A72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C4B355A-C7F9-45EE-DED4-42699FD51B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42ECF8F-D419-6A26-6FA2-E2A23702D5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7E22E72-1509-107B-964F-41A1BD97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0FEA6FD-5FFE-44A2-B880-1F04DC59F83A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A4742AC-6333-A91C-C802-F1FE322F4677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A45B7FD-1201-B895-E204-7AD8649FC398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87610-AA12-4E83-3713-8AC2BBDA18DA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D1F871-F5DB-5538-5AC1-D2140A20222C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56136-7A2B-DEFD-52A9-9657078AFB81}"/>
                </a:ext>
              </a:extLst>
            </p:cNvPr>
            <p:cNvCxnSpPr>
              <a:cxnSpLocks/>
              <a:stCxn id="124" idx="3"/>
            </p:cNvCxnSpPr>
            <p:nvPr/>
          </p:nvCxnSpPr>
          <p:spPr>
            <a:xfrm flipH="1">
              <a:off x="8839200" y="4638671"/>
              <a:ext cx="0" cy="28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60EFFFB-770A-4B6B-028E-D56743741445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D2A4428-64A8-6362-D3D1-D70CDE0F841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4BAF5F5-AA9A-CCD1-93CE-49F9AD9AC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D87310-59C4-30B1-E220-3555BEDE5A3D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7CF3D7D-7695-A56B-5619-E20ABAE36EDE}"/>
                </a:ext>
              </a:extLst>
            </p:cNvPr>
            <p:cNvSpPr txBox="1"/>
            <p:nvPr/>
          </p:nvSpPr>
          <p:spPr>
            <a:xfrm>
              <a:off x="9322633" y="239576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EB32D93-6C3F-489A-C58F-5C37455ACCA8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A58BEE-D967-EE7F-06C1-55BC62AD6780}"/>
              </a:ext>
            </a:extLst>
          </p:cNvPr>
          <p:cNvGrpSpPr>
            <a:grpSpLocks noChangeAspect="1"/>
          </p:cNvGrpSpPr>
          <p:nvPr/>
        </p:nvGrpSpPr>
        <p:grpSpPr>
          <a:xfrm>
            <a:off x="10023738" y="1051141"/>
            <a:ext cx="2003438" cy="2152925"/>
            <a:chOff x="8610600" y="2814064"/>
            <a:chExt cx="2411616" cy="259156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D65C9D9-C877-4485-2AEE-CAB3DE1076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2" name="Diamond 141">
              <a:extLst>
                <a:ext uri="{FF2B5EF4-FFF2-40B4-BE49-F238E27FC236}">
                  <a16:creationId xmlns:a16="http://schemas.microsoft.com/office/drawing/2014/main" id="{4EE606FD-AA93-AD77-063E-D32F4ACE1A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555066-037A-67AE-E561-1DDA097538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DF53F86-C119-D2E9-D0B0-04E6EBCC8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C210E9A-75B9-37E6-F17D-4AFEC7E15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iangle 145">
              <a:extLst>
                <a:ext uri="{FF2B5EF4-FFF2-40B4-BE49-F238E27FC236}">
                  <a16:creationId xmlns:a16="http://schemas.microsoft.com/office/drawing/2014/main" id="{4ADD7CA8-FFD9-4854-CD10-7696DFB129C7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81D00B-177A-70EA-CABB-C7FD7288B586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B3E061F-3A07-0FFC-C64C-28E0EB78293E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E05983A-DE00-C8B7-5E3E-335628C5C28E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36042B9-2F68-66D2-5970-55EBF69178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2B47E27-AF4A-AEAC-074D-1CF60D3C6C9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A70A49-1AC1-9F8A-D8BD-881D855E94D0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9FFEAFE-45B4-2442-300E-8FF5ADC8F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391DEE4-4AF2-916C-262A-1A2FB5DE1F98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8BA44F-49E0-7D2B-5947-A546FF1F2DF4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035310" y="3188921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11219155" y="2812011"/>
            <a:ext cx="1250" cy="37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029247" y="318382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9917855" y="311665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9713702" y="28347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>
            <a:off x="10789866" y="2814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>
            <a:off x="10993274" y="308644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045856" y="3805560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225218" y="3568738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9957190" y="3753801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9736160" y="34563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533564" y="3804420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10719231" y="2802609"/>
            <a:ext cx="4241" cy="100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425673" y="3994329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531871" y="440740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0721779" y="4184237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533564" y="5059847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216256" y="47517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419664" y="5023726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232290" y="407751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435698" y="4349462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353887" y="4591554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137205" y="4410233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0721779" y="4787217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0727598" y="3597641"/>
            <a:ext cx="342321" cy="1455089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132143" y="5417636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0890015" y="598766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590434" y="56577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0793842" y="5929724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079923" y="5788550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>
            <a:off x="11069504" y="4273502"/>
            <a:ext cx="10419" cy="171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219155" y="3563639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0893287" y="5327374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95">
            <a:extLst>
              <a:ext uri="{FF2B5EF4-FFF2-40B4-BE49-F238E27FC236}">
                <a16:creationId xmlns:a16="http://schemas.microsoft.com/office/drawing/2014/main" id="{1B02C9DF-77C5-7206-F039-E1969EF70423}"/>
              </a:ext>
            </a:extLst>
          </p:cNvPr>
          <p:cNvSpPr/>
          <p:nvPr/>
        </p:nvSpPr>
        <p:spPr>
          <a:xfrm>
            <a:off x="9583041" y="1040769"/>
            <a:ext cx="1104009" cy="1591519"/>
          </a:xfrm>
          <a:custGeom>
            <a:avLst/>
            <a:gdLst>
              <a:gd name="connsiteX0" fmla="*/ 0 w 1071562"/>
              <a:gd name="connsiteY0" fmla="*/ 1545268 h 1589470"/>
              <a:gd name="connsiteX1" fmla="*/ 285750 w 1071562"/>
              <a:gd name="connsiteY1" fmla="*/ 1502405 h 1589470"/>
              <a:gd name="connsiteX2" fmla="*/ 357187 w 1071562"/>
              <a:gd name="connsiteY2" fmla="*/ 759455 h 1589470"/>
              <a:gd name="connsiteX3" fmla="*/ 942975 w 1071562"/>
              <a:gd name="connsiteY3" fmla="*/ 16505 h 1589470"/>
              <a:gd name="connsiteX4" fmla="*/ 1071562 w 1071562"/>
              <a:gd name="connsiteY4" fmla="*/ 316543 h 15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562" h="1589470">
                <a:moveTo>
                  <a:pt x="0" y="1545268"/>
                </a:moveTo>
                <a:cubicBezTo>
                  <a:pt x="113109" y="1589321"/>
                  <a:pt x="226219" y="1633374"/>
                  <a:pt x="285750" y="1502405"/>
                </a:cubicBezTo>
                <a:cubicBezTo>
                  <a:pt x="345281" y="1371436"/>
                  <a:pt x="247650" y="1007105"/>
                  <a:pt x="357187" y="759455"/>
                </a:cubicBezTo>
                <a:cubicBezTo>
                  <a:pt x="466725" y="511805"/>
                  <a:pt x="823913" y="90324"/>
                  <a:pt x="942975" y="16505"/>
                </a:cubicBezTo>
                <a:cubicBezTo>
                  <a:pt x="1062037" y="-57314"/>
                  <a:pt x="1066799" y="129614"/>
                  <a:pt x="1071562" y="3165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40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350191" y="2664014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stCxn id="302" idx="4"/>
            <a:endCxn id="161" idx="0"/>
          </p:cNvCxnSpPr>
          <p:nvPr/>
        </p:nvCxnSpPr>
        <p:spPr>
          <a:xfrm>
            <a:off x="11262712" y="2056702"/>
            <a:ext cx="271324" cy="602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344128" y="265891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10232736" y="259175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10028583" y="23098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 flipH="1">
            <a:off x="11684092" y="22837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 flipH="1">
            <a:off x="11631304" y="255532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360737" y="3280653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540099" y="3043831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10272071" y="3228894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10051041" y="29314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848445" y="3279513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stCxn id="302" idx="4"/>
            <a:endCxn id="170" idx="0"/>
          </p:cNvCxnSpPr>
          <p:nvPr/>
        </p:nvCxnSpPr>
        <p:spPr>
          <a:xfrm flipH="1">
            <a:off x="11038353" y="2056702"/>
            <a:ext cx="224359" cy="1222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740554" y="3469422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846752" y="3882493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1036660" y="3659330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848445" y="453494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531137" y="42268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734545" y="4498819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547171" y="35526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750579" y="3824555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668768" y="4066647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452086" y="3885326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1036660" y="4262310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1070343" y="3096670"/>
            <a:ext cx="331165" cy="1431153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447024" y="4892729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1204896" y="546275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905315" y="51328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1108723" y="5404817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394804" y="5263643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 flipH="1">
            <a:off x="11394804" y="3761413"/>
            <a:ext cx="6303" cy="1701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534036" y="3038732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1208168" y="4802467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8C24088E-EB84-E061-2934-F7C7D0746EBE}"/>
              </a:ext>
            </a:extLst>
          </p:cNvPr>
          <p:cNvSpPr/>
          <p:nvPr/>
        </p:nvSpPr>
        <p:spPr>
          <a:xfrm>
            <a:off x="8116224" y="1402915"/>
            <a:ext cx="1434783" cy="2588178"/>
          </a:xfrm>
          <a:custGeom>
            <a:avLst/>
            <a:gdLst>
              <a:gd name="connsiteX0" fmla="*/ 1153036 w 1434783"/>
              <a:gd name="connsiteY0" fmla="*/ 463463 h 2588178"/>
              <a:gd name="connsiteX1" fmla="*/ 764729 w 1434783"/>
              <a:gd name="connsiteY1" fmla="*/ 0 h 2588178"/>
              <a:gd name="connsiteX2" fmla="*/ 288740 w 1434783"/>
              <a:gd name="connsiteY2" fmla="*/ 463463 h 2588178"/>
              <a:gd name="connsiteX3" fmla="*/ 642 w 1434783"/>
              <a:gd name="connsiteY3" fmla="*/ 1215025 h 2588178"/>
              <a:gd name="connsiteX4" fmla="*/ 363897 w 1434783"/>
              <a:gd name="connsiteY4" fmla="*/ 1615858 h 2588178"/>
              <a:gd name="connsiteX5" fmla="*/ 226110 w 1434783"/>
              <a:gd name="connsiteY5" fmla="*/ 2066795 h 2588178"/>
              <a:gd name="connsiteX6" fmla="*/ 313792 w 1434783"/>
              <a:gd name="connsiteY6" fmla="*/ 2404997 h 2588178"/>
              <a:gd name="connsiteX7" fmla="*/ 927568 w 1434783"/>
              <a:gd name="connsiteY7" fmla="*/ 2480153 h 2588178"/>
              <a:gd name="connsiteX8" fmla="*/ 1353453 w 1434783"/>
              <a:gd name="connsiteY8" fmla="*/ 2580362 h 2588178"/>
              <a:gd name="connsiteX9" fmla="*/ 1428609 w 1434783"/>
              <a:gd name="connsiteY9" fmla="*/ 2254685 h 2588178"/>
              <a:gd name="connsiteX10" fmla="*/ 1265771 w 1434783"/>
              <a:gd name="connsiteY10" fmla="*/ 1929008 h 2588178"/>
              <a:gd name="connsiteX11" fmla="*/ 1127984 w 1434783"/>
              <a:gd name="connsiteY11" fmla="*/ 1427967 h 2588178"/>
              <a:gd name="connsiteX12" fmla="*/ 1290823 w 1434783"/>
              <a:gd name="connsiteY12" fmla="*/ 1089764 h 2588178"/>
              <a:gd name="connsiteX13" fmla="*/ 1153036 w 1434783"/>
              <a:gd name="connsiteY13" fmla="*/ 463463 h 25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4783" h="2588178">
                <a:moveTo>
                  <a:pt x="1153036" y="463463"/>
                </a:moveTo>
                <a:cubicBezTo>
                  <a:pt x="1065354" y="281836"/>
                  <a:pt x="908778" y="0"/>
                  <a:pt x="764729" y="0"/>
                </a:cubicBezTo>
                <a:cubicBezTo>
                  <a:pt x="620680" y="0"/>
                  <a:pt x="416088" y="260959"/>
                  <a:pt x="288740" y="463463"/>
                </a:cubicBezTo>
                <a:cubicBezTo>
                  <a:pt x="161392" y="665967"/>
                  <a:pt x="-11884" y="1022959"/>
                  <a:pt x="642" y="1215025"/>
                </a:cubicBezTo>
                <a:cubicBezTo>
                  <a:pt x="13168" y="1407091"/>
                  <a:pt x="326319" y="1473896"/>
                  <a:pt x="363897" y="1615858"/>
                </a:cubicBezTo>
                <a:cubicBezTo>
                  <a:pt x="401475" y="1757820"/>
                  <a:pt x="234461" y="1935272"/>
                  <a:pt x="226110" y="2066795"/>
                </a:cubicBezTo>
                <a:cubicBezTo>
                  <a:pt x="217759" y="2198318"/>
                  <a:pt x="196882" y="2336104"/>
                  <a:pt x="313792" y="2404997"/>
                </a:cubicBezTo>
                <a:cubicBezTo>
                  <a:pt x="430702" y="2473890"/>
                  <a:pt x="754291" y="2450926"/>
                  <a:pt x="927568" y="2480153"/>
                </a:cubicBezTo>
                <a:cubicBezTo>
                  <a:pt x="1100845" y="2509380"/>
                  <a:pt x="1269946" y="2617940"/>
                  <a:pt x="1353453" y="2580362"/>
                </a:cubicBezTo>
                <a:cubicBezTo>
                  <a:pt x="1436960" y="2542784"/>
                  <a:pt x="1443223" y="2363244"/>
                  <a:pt x="1428609" y="2254685"/>
                </a:cubicBezTo>
                <a:cubicBezTo>
                  <a:pt x="1413995" y="2146126"/>
                  <a:pt x="1315875" y="2066794"/>
                  <a:pt x="1265771" y="1929008"/>
                </a:cubicBezTo>
                <a:cubicBezTo>
                  <a:pt x="1215667" y="1791222"/>
                  <a:pt x="1123809" y="1567841"/>
                  <a:pt x="1127984" y="1427967"/>
                </a:cubicBezTo>
                <a:cubicBezTo>
                  <a:pt x="1132159" y="1288093"/>
                  <a:pt x="1284560" y="1248427"/>
                  <a:pt x="1290823" y="1089764"/>
                </a:cubicBezTo>
                <a:cubicBezTo>
                  <a:pt x="1297086" y="931101"/>
                  <a:pt x="1240718" y="645090"/>
                  <a:pt x="1153036" y="463463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3FA90AC6-9616-E52F-14A1-4FBA49177E4A}"/>
              </a:ext>
            </a:extLst>
          </p:cNvPr>
          <p:cNvSpPr>
            <a:spLocks noChangeAspect="1"/>
          </p:cNvSpPr>
          <p:nvPr/>
        </p:nvSpPr>
        <p:spPr>
          <a:xfrm flipH="1">
            <a:off x="11034112" y="1599502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01924B-2694-5C54-BA8C-FECEE248111E}"/>
              </a:ext>
            </a:extLst>
          </p:cNvPr>
          <p:cNvSpPr>
            <a:spLocks noChangeAspect="1"/>
          </p:cNvSpPr>
          <p:nvPr/>
        </p:nvSpPr>
        <p:spPr>
          <a:xfrm flipH="1">
            <a:off x="9911121" y="104332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C3F3CF9-18B3-2332-010F-0BA788194D51}"/>
              </a:ext>
            </a:extLst>
          </p:cNvPr>
          <p:cNvCxnSpPr>
            <a:cxnSpLocks/>
            <a:stCxn id="303" idx="2"/>
            <a:endCxn id="319" idx="5"/>
          </p:cNvCxnSpPr>
          <p:nvPr/>
        </p:nvCxnSpPr>
        <p:spPr>
          <a:xfrm>
            <a:off x="10368321" y="1271920"/>
            <a:ext cx="245157" cy="1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EC2B74-8582-1986-9B79-D6BF228BC0FA}"/>
              </a:ext>
            </a:extLst>
          </p:cNvPr>
          <p:cNvCxnSpPr>
            <a:cxnSpLocks/>
          </p:cNvCxnSpPr>
          <p:nvPr/>
        </p:nvCxnSpPr>
        <p:spPr>
          <a:xfrm>
            <a:off x="10119288" y="869548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A7DED1E-F71A-99C1-5A69-EDD2BCCB2B44}"/>
              </a:ext>
            </a:extLst>
          </p:cNvPr>
          <p:cNvCxnSpPr>
            <a:cxnSpLocks/>
          </p:cNvCxnSpPr>
          <p:nvPr/>
        </p:nvCxnSpPr>
        <p:spPr>
          <a:xfrm flipH="1">
            <a:off x="10280933" y="945502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77B92FC-AF38-EBDF-74EE-5FCC8B730E7D}"/>
              </a:ext>
            </a:extLst>
          </p:cNvPr>
          <p:cNvCxnSpPr>
            <a:cxnSpLocks/>
            <a:endCxn id="303" idx="7"/>
          </p:cNvCxnSpPr>
          <p:nvPr/>
        </p:nvCxnSpPr>
        <p:spPr>
          <a:xfrm>
            <a:off x="9838153" y="957896"/>
            <a:ext cx="139923" cy="152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5C42CC1-DC89-EC2C-C154-458339E91B75}"/>
              </a:ext>
            </a:extLst>
          </p:cNvPr>
          <p:cNvSpPr txBox="1"/>
          <p:nvPr/>
        </p:nvSpPr>
        <p:spPr>
          <a:xfrm>
            <a:off x="9632543" y="67553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21D615-15F6-155C-2DEC-9BA57028064F}"/>
              </a:ext>
            </a:extLst>
          </p:cNvPr>
          <p:cNvSpPr txBox="1"/>
          <p:nvPr/>
        </p:nvSpPr>
        <p:spPr>
          <a:xfrm>
            <a:off x="9962485" y="5867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A31E342-B655-85A7-A2A2-F6D2402A7452}"/>
              </a:ext>
            </a:extLst>
          </p:cNvPr>
          <p:cNvSpPr txBox="1"/>
          <p:nvPr/>
        </p:nvSpPr>
        <p:spPr>
          <a:xfrm>
            <a:off x="10358151" y="7457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426AADF-B879-00B4-BED6-37FB270EA444}"/>
              </a:ext>
            </a:extLst>
          </p:cNvPr>
          <p:cNvCxnSpPr>
            <a:cxnSpLocks/>
          </p:cNvCxnSpPr>
          <p:nvPr/>
        </p:nvCxnSpPr>
        <p:spPr>
          <a:xfrm>
            <a:off x="11266847" y="1424624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0D04EE9-F11C-E2B9-E6DA-372AF1C822AB}"/>
              </a:ext>
            </a:extLst>
          </p:cNvPr>
          <p:cNvCxnSpPr>
            <a:cxnSpLocks/>
          </p:cNvCxnSpPr>
          <p:nvPr/>
        </p:nvCxnSpPr>
        <p:spPr>
          <a:xfrm flipH="1">
            <a:off x="11428492" y="1500578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4AE38178-F24B-6BA1-FB48-6D76AE22EA3A}"/>
              </a:ext>
            </a:extLst>
          </p:cNvPr>
          <p:cNvSpPr txBox="1"/>
          <p:nvPr/>
        </p:nvSpPr>
        <p:spPr>
          <a:xfrm>
            <a:off x="10541840" y="7916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C54EFCD-5BAE-A631-9F19-AC8ABF2B91DA}"/>
              </a:ext>
            </a:extLst>
          </p:cNvPr>
          <p:cNvSpPr txBox="1"/>
          <p:nvPr/>
        </p:nvSpPr>
        <p:spPr>
          <a:xfrm>
            <a:off x="11110044" y="11417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018641D-1A0A-9DA7-243D-57A55F04DCE0}"/>
              </a:ext>
            </a:extLst>
          </p:cNvPr>
          <p:cNvSpPr txBox="1"/>
          <p:nvPr/>
        </p:nvSpPr>
        <p:spPr>
          <a:xfrm>
            <a:off x="11504317" y="126826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sp>
        <p:nvSpPr>
          <p:cNvPr id="319" name="Triangle 318">
            <a:extLst>
              <a:ext uri="{FF2B5EF4-FFF2-40B4-BE49-F238E27FC236}">
                <a16:creationId xmlns:a16="http://schemas.microsoft.com/office/drawing/2014/main" id="{D7082F1F-C189-B5B1-7F21-A1A4113395DE}"/>
              </a:ext>
            </a:extLst>
          </p:cNvPr>
          <p:cNvSpPr/>
          <p:nvPr/>
        </p:nvSpPr>
        <p:spPr>
          <a:xfrm flipH="1">
            <a:off x="10518524" y="1236919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95501D6-90A7-E52F-5EBD-B53B89E6773C}"/>
              </a:ext>
            </a:extLst>
          </p:cNvPr>
          <p:cNvCxnSpPr>
            <a:cxnSpLocks/>
          </p:cNvCxnSpPr>
          <p:nvPr/>
        </p:nvCxnSpPr>
        <p:spPr>
          <a:xfrm>
            <a:off x="10708432" y="1086731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D1AE65C-3012-3884-A20A-34F3AFFCCBEA}"/>
              </a:ext>
            </a:extLst>
          </p:cNvPr>
          <p:cNvSpPr/>
          <p:nvPr/>
        </p:nvSpPr>
        <p:spPr>
          <a:xfrm>
            <a:off x="10712450" y="1619250"/>
            <a:ext cx="317500" cy="209550"/>
          </a:xfrm>
          <a:custGeom>
            <a:avLst/>
            <a:gdLst>
              <a:gd name="connsiteX0" fmla="*/ 0 w 317500"/>
              <a:gd name="connsiteY0" fmla="*/ 0 h 209550"/>
              <a:gd name="connsiteX1" fmla="*/ 0 w 317500"/>
              <a:gd name="connsiteY1" fmla="*/ 209550 h 209550"/>
              <a:gd name="connsiteX2" fmla="*/ 317500 w 3175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0" h="209550">
                <a:moveTo>
                  <a:pt x="0" y="0"/>
                </a:moveTo>
                <a:lnTo>
                  <a:pt x="0" y="209550"/>
                </a:lnTo>
                <a:lnTo>
                  <a:pt x="317500" y="209550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BC878F-6146-14AA-F209-82C0A63153DB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1E1DB60-35E2-EA6E-F23E-4EAA07EEA979}"/>
              </a:ext>
            </a:extLst>
          </p:cNvPr>
          <p:cNvCxnSpPr>
            <a:cxnSpLocks/>
            <a:stCxn id="302" idx="4"/>
            <a:endCxn id="158" idx="1"/>
          </p:cNvCxnSpPr>
          <p:nvPr/>
        </p:nvCxnSpPr>
        <p:spPr>
          <a:xfrm flipH="1">
            <a:off x="10674385" y="2056702"/>
            <a:ext cx="588327" cy="66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411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2301C7-D6FF-49E3-CA6C-9CC2529F292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7" y="1806419"/>
            <a:ext cx="1462661" cy="3657600"/>
            <a:chOff x="9838153" y="869548"/>
            <a:chExt cx="1988688" cy="4973024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7D3B5CD-04C2-961C-1FC9-A45C6D5A72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A20EB56-747F-20DC-E57E-012742422A72}"/>
                </a:ext>
              </a:extLst>
            </p:cNvPr>
            <p:cNvCxnSpPr>
              <a:cxnSpLocks/>
              <a:stCxn id="218" idx="4"/>
              <a:endCxn id="19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BF2C046-ED4A-A5AD-4850-9DF60DAAE3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EBA4D84-DD0B-A388-5BD5-CAD6F56FC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94C10DD-37C3-4D22-7F29-9816514E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2D946694-203A-08BD-5B02-4B6E81804BD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A674B3-852E-9743-13DE-8D16CC5AE9B4}"/>
                </a:ext>
              </a:extLst>
            </p:cNvPr>
            <p:cNvCxnSpPr>
              <a:cxnSpLocks/>
              <a:stCxn id="185" idx="4"/>
              <a:endCxn id="197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A68CEC9-015A-43A7-0DA3-11004466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1D4777EC-2EBC-B370-F518-B7519641E977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84AB2D9-CB63-A712-0331-999901B07294}"/>
                </a:ext>
              </a:extLst>
            </p:cNvPr>
            <p:cNvCxnSpPr>
              <a:cxnSpLocks/>
              <a:stCxn id="218" idx="4"/>
              <a:endCxn id="200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01C94FFE-838B-9723-47B0-486E7A8D7629}"/>
                </a:ext>
              </a:extLst>
            </p:cNvPr>
            <p:cNvCxnSpPr>
              <a:cxnSpLocks/>
              <a:stCxn id="197" idx="1"/>
              <a:endCxn id="200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44BC30-FBF8-86EE-E68A-B45C0380FD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921010-2903-26D6-9233-CB7773A4BA28}"/>
                </a:ext>
              </a:extLst>
            </p:cNvPr>
            <p:cNvCxnSpPr>
              <a:cxnSpLocks/>
              <a:stCxn id="200" idx="3"/>
              <a:endCxn id="203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6566A4E-15F7-50E2-5FAB-04536C2E4E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D6847E7-C321-2887-ED3E-8262975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778ECE8-B9CC-E978-1E4F-768A92522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D2041B9-D671-F04F-3EA6-2CC399410462}"/>
                </a:ext>
              </a:extLst>
            </p:cNvPr>
            <p:cNvCxnSpPr>
              <a:cxnSpLocks/>
              <a:endCxn id="203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2D1883-BF94-479C-51DA-528C9014FAAF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6C07F8A-D611-932F-16C6-4D37F4A7F9A1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945861A-F764-51E1-A6F8-8C20028227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158F07-7223-A64C-A6FE-9D82528AA1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51036B-3E53-3BA9-C468-30084FBEB4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BA19E3D-E5DA-FB72-BDB0-0E4CC9D4B346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3B204AA-B872-82B0-5D9A-A8D56B657A1A}"/>
                </a:ext>
              </a:extLst>
            </p:cNvPr>
            <p:cNvCxnSpPr>
              <a:cxnSpLocks/>
              <a:stCxn id="210" idx="1"/>
              <a:endCxn id="212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E256479E-9858-C74F-C290-B0BA10BE27A1}"/>
                </a:ext>
              </a:extLst>
            </p:cNvPr>
            <p:cNvCxnSpPr>
              <a:cxnSpLocks/>
              <a:stCxn id="193" idx="4"/>
              <a:endCxn id="211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53D2B08-5EC0-B27F-659D-4716300ACA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01DD15E-B756-73BB-5B55-9CBDA50B18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A7B332-209C-666F-EB75-3BAD3C9C2C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DC98E7A-9F3E-4AD2-4B56-E53FA65578A3}"/>
                </a:ext>
              </a:extLst>
            </p:cNvPr>
            <p:cNvCxnSpPr>
              <a:cxnSpLocks/>
              <a:stCxn id="219" idx="2"/>
              <a:endCxn id="226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579437-EFC9-38B8-263C-19A3E395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0A836B-D0A5-794C-EF71-CEDFE187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8EA9E34-0D3A-30E7-3DE0-157A11F6753F}"/>
                </a:ext>
              </a:extLst>
            </p:cNvPr>
            <p:cNvCxnSpPr>
              <a:cxnSpLocks/>
              <a:endCxn id="219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A12EB8E-0507-20C1-77F1-6B39F06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0639D017-7AFF-699A-C0B7-5290CC871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riangle 225">
              <a:extLst>
                <a:ext uri="{FF2B5EF4-FFF2-40B4-BE49-F238E27FC236}">
                  <a16:creationId xmlns:a16="http://schemas.microsoft.com/office/drawing/2014/main" id="{5E91C22E-A4BF-9D99-C277-0ED3D7046565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258975C-B00B-5D20-4626-96B704C43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8B1786E-E388-8AB6-04AE-18B8C592584E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E2CEE78-EF6A-B2B6-A2DB-4801E3BFD1B1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F34BE8-7EC0-1FDB-E24D-A6820A1DD50E}"/>
              </a:ext>
            </a:extLst>
          </p:cNvPr>
          <p:cNvSpPr txBox="1"/>
          <p:nvPr/>
        </p:nvSpPr>
        <p:spPr>
          <a:xfrm>
            <a:off x="10595963" y="5542698"/>
            <a:ext cx="11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DFG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C8E60A6-0E00-374B-581E-9BCAB8421864}"/>
              </a:ext>
            </a:extLst>
          </p:cNvPr>
          <p:cNvCxnSpPr>
            <a:cxnSpLocks/>
            <a:stCxn id="218" idx="4"/>
            <a:endCxn id="185" idx="1"/>
          </p:cNvCxnSpPr>
          <p:nvPr/>
        </p:nvCxnSpPr>
        <p:spPr>
          <a:xfrm flipH="1">
            <a:off x="10710598" y="2679556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Trade-off between accuracy &amp;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90F54C-79F0-616E-3727-5D1E80D62909}"/>
              </a:ext>
            </a:extLst>
          </p:cNvPr>
          <p:cNvGrpSpPr/>
          <p:nvPr/>
        </p:nvGrpSpPr>
        <p:grpSpPr>
          <a:xfrm>
            <a:off x="6700434" y="2271063"/>
            <a:ext cx="4731364" cy="3306950"/>
            <a:chOff x="7293629" y="3201186"/>
            <a:chExt cx="3335012" cy="219387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098E3AC-2B80-9B67-1E4B-C04D773F3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2519" y="3201186"/>
              <a:ext cx="0" cy="1740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CD2459-BB2C-8F6C-9DDF-0D04B920B343}"/>
                </a:ext>
              </a:extLst>
            </p:cNvPr>
            <p:cNvCxnSpPr>
              <a:cxnSpLocks/>
            </p:cNvCxnSpPr>
            <p:nvPr/>
          </p:nvCxnSpPr>
          <p:spPr>
            <a:xfrm>
              <a:off x="8081390" y="4953816"/>
              <a:ext cx="2212234" cy="6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81C11C-F0EB-56A1-73E7-AC3451CA8898}"/>
                </a:ext>
              </a:extLst>
            </p:cNvPr>
            <p:cNvSpPr txBox="1"/>
            <p:nvPr/>
          </p:nvSpPr>
          <p:spPr>
            <a:xfrm>
              <a:off x="7293629" y="3201186"/>
              <a:ext cx="102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D1B780-15BC-5393-78EA-612DD8A951B9}"/>
                </a:ext>
              </a:extLst>
            </p:cNvPr>
            <p:cNvSpPr txBox="1"/>
            <p:nvPr/>
          </p:nvSpPr>
          <p:spPr>
            <a:xfrm>
              <a:off x="9804313" y="5025731"/>
              <a:ext cx="82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Energy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374FA50-D059-78C1-9B39-ACA6EC38E295}"/>
                </a:ext>
              </a:extLst>
            </p:cNvPr>
            <p:cNvSpPr/>
            <p:nvPr/>
          </p:nvSpPr>
          <p:spPr>
            <a:xfrm>
              <a:off x="8244821" y="3425014"/>
              <a:ext cx="1630017" cy="1431235"/>
            </a:xfrm>
            <a:custGeom>
              <a:avLst/>
              <a:gdLst>
                <a:gd name="connsiteX0" fmla="*/ 0 w 1630017"/>
                <a:gd name="connsiteY0" fmla="*/ 1431235 h 1431235"/>
                <a:gd name="connsiteX1" fmla="*/ 384313 w 1630017"/>
                <a:gd name="connsiteY1" fmla="*/ 410817 h 1431235"/>
                <a:gd name="connsiteX2" fmla="*/ 1630017 w 1630017"/>
                <a:gd name="connsiteY2" fmla="*/ 0 h 143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017" h="1431235">
                  <a:moveTo>
                    <a:pt x="0" y="1431235"/>
                  </a:moveTo>
                  <a:cubicBezTo>
                    <a:pt x="56322" y="1040295"/>
                    <a:pt x="112644" y="649356"/>
                    <a:pt x="384313" y="410817"/>
                  </a:cubicBezTo>
                  <a:cubicBezTo>
                    <a:pt x="655983" y="172278"/>
                    <a:pt x="1351721" y="72887"/>
                    <a:pt x="163001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25C9231A-C4A9-70EB-65BD-320C5D6D3B28}"/>
                </a:ext>
              </a:extLst>
            </p:cNvPr>
            <p:cNvSpPr/>
            <p:nvPr/>
          </p:nvSpPr>
          <p:spPr>
            <a:xfrm>
              <a:off x="8153002" y="4370600"/>
              <a:ext cx="329333" cy="370168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84A656-898D-3304-F270-955317FD12AD}"/>
                </a:ext>
              </a:extLst>
            </p:cNvPr>
            <p:cNvSpPr txBox="1"/>
            <p:nvPr/>
          </p:nvSpPr>
          <p:spPr>
            <a:xfrm>
              <a:off x="8482334" y="4382128"/>
              <a:ext cx="955579" cy="347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What harvester collects</a:t>
              </a:r>
            </a:p>
          </p:txBody>
        </p:sp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94A81C0C-0975-1347-1CD7-88378122946E}"/>
                </a:ext>
              </a:extLst>
            </p:cNvPr>
            <p:cNvSpPr/>
            <p:nvPr/>
          </p:nvSpPr>
          <p:spPr>
            <a:xfrm>
              <a:off x="9409807" y="3319938"/>
              <a:ext cx="329333" cy="370168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9C7BB3-0ED2-A3AC-BA35-D858E8D45382}"/>
                </a:ext>
              </a:extLst>
            </p:cNvPr>
            <p:cNvSpPr txBox="1"/>
            <p:nvPr/>
          </p:nvSpPr>
          <p:spPr>
            <a:xfrm>
              <a:off x="9739140" y="3249943"/>
              <a:ext cx="734113" cy="347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What app needs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51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CB7-6426-4D41-ACC5-9EFD4BB0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11" y="411478"/>
            <a:ext cx="10515600" cy="1325563"/>
          </a:xfrm>
        </p:spPr>
        <p:txBody>
          <a:bodyPr/>
          <a:lstStyle/>
          <a:p>
            <a:r>
              <a:rPr lang="en-US" dirty="0"/>
              <a:t>GENESIS finds the optimal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23D7-7678-9A46-A406-BBF81D9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940A-87BA-204B-BD0E-D8472B49CBF6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C281F5-1C1D-724E-9A65-0341795E90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54FF22-5F1F-AF44-B502-1A66F59DC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02BACA-2BE5-7041-BE8B-491B7EB3617D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462E7F-59CA-1841-9795-E64018794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160DE2E-1DE3-9243-8B34-9B80AEFB289B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709BDF-7062-3C43-9BA2-C630FA4BFAC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310C23-5F1D-1141-B8F3-07AB71AECC1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33319-8BD7-F84B-85D9-BABE5077424C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803DA6-F00B-1F49-BA51-40BEDF4C5F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333247-DCFA-EE42-AA68-D644969AF6DE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8AFFAA-5756-C34F-A5AD-CAF7AACD28F5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5EE4F5-C2BA-5E49-9F5E-406FF2114465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A6DF9B-1A7D-8D4F-9F43-61FBEFB76B2A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6B0121-7C70-DD44-9E6C-4ED98CFDAA7F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0629BFD-07D1-2141-86EE-E6045C12AB43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F7FA019-92FF-D442-A4F9-E974BF512DE6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51187B-7A39-B144-ADF7-C439609D18B4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B3D58-77B9-AA4A-B30F-7FC10C95D058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80E4A-FD37-554D-AF51-B9C129CE8736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3AD8E5-9507-FA47-82F0-994CDEE36F39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3E8513-06D9-5545-82EF-5DDA2DE5B5CA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E3481BC-A200-6549-AB0D-CCBB8D2BD65D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7E08CB8-FAE3-9647-B6D8-48AC735A8FD0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8086F3-BD8C-9543-94E5-3F230112F964}"/>
              </a:ext>
            </a:extLst>
          </p:cNvPr>
          <p:cNvSpPr txBox="1"/>
          <p:nvPr/>
        </p:nvSpPr>
        <p:spPr>
          <a:xfrm>
            <a:off x="1472532" y="1398481"/>
            <a:ext cx="1061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 energy-accuracy: maximize interesting messages sent/joule (</a:t>
            </a:r>
            <a:r>
              <a:rPr lang="en-US" sz="2800" b="1" dirty="0" err="1"/>
              <a:t>IMpJ</a:t>
            </a:r>
            <a:r>
              <a:rPr lang="en-US" sz="2200" dirty="0"/>
              <a:t>) harvested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896511-DBE5-FB47-A8F5-39205E61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2" y="1877307"/>
            <a:ext cx="11527198" cy="461665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DCCB0849-C9CE-3A41-9DD9-10A6551A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26404" y="2276159"/>
            <a:ext cx="6178316" cy="4170363"/>
          </a:xfr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F056E0-AC63-A648-9D80-8CA54B0E5BEB}"/>
              </a:ext>
            </a:extLst>
          </p:cNvPr>
          <p:cNvCxnSpPr>
            <a:cxnSpLocks/>
          </p:cNvCxnSpPr>
          <p:nvPr/>
        </p:nvCxnSpPr>
        <p:spPr>
          <a:xfrm>
            <a:off x="3106311" y="2915465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02FD8-64E2-F847-A260-BA38FCDB4967}"/>
              </a:ext>
            </a:extLst>
          </p:cNvPr>
          <p:cNvSpPr/>
          <p:nvPr/>
        </p:nvSpPr>
        <p:spPr>
          <a:xfrm>
            <a:off x="1088743" y="2386908"/>
            <a:ext cx="2017568" cy="1020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Measure of overall application performance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0E494-D2A0-8A4E-9946-C94932BA2BB2}"/>
              </a:ext>
            </a:extLst>
          </p:cNvPr>
          <p:cNvCxnSpPr>
            <a:cxnSpLocks/>
          </p:cNvCxnSpPr>
          <p:nvPr/>
        </p:nvCxnSpPr>
        <p:spPr>
          <a:xfrm flipH="1">
            <a:off x="5637476" y="3034748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01EC40-6E6A-7241-99F4-1DB1525750D1}"/>
              </a:ext>
            </a:extLst>
          </p:cNvPr>
          <p:cNvSpPr txBox="1"/>
          <p:nvPr/>
        </p:nvSpPr>
        <p:spPr>
          <a:xfrm>
            <a:off x="6298946" y="2896248"/>
            <a:ext cx="724622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B69BEB-92D0-B648-868D-D4899AFEF41D}"/>
              </a:ext>
            </a:extLst>
          </p:cNvPr>
          <p:cNvCxnSpPr>
            <a:cxnSpLocks/>
          </p:cNvCxnSpPr>
          <p:nvPr/>
        </p:nvCxnSpPr>
        <p:spPr>
          <a:xfrm flipH="1">
            <a:off x="9416768" y="5496095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9618C2-E828-064B-8DD8-07C9B6E129ED}"/>
              </a:ext>
            </a:extLst>
          </p:cNvPr>
          <p:cNvSpPr txBox="1"/>
          <p:nvPr/>
        </p:nvSpPr>
        <p:spPr>
          <a:xfrm>
            <a:off x="10094942" y="5357595"/>
            <a:ext cx="691215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892649-4797-414B-B6DD-3A2BB77703D0}"/>
              </a:ext>
            </a:extLst>
          </p:cNvPr>
          <p:cNvGrpSpPr>
            <a:grpSpLocks noChangeAspect="1"/>
          </p:cNvGrpSpPr>
          <p:nvPr/>
        </p:nvGrpSpPr>
        <p:grpSpPr>
          <a:xfrm>
            <a:off x="6341751" y="2361352"/>
            <a:ext cx="620724" cy="506090"/>
            <a:chOff x="2609707" y="2397375"/>
            <a:chExt cx="958145" cy="78119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A0DB1E6-2AAC-B948-A1EC-17967D9444C7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F0E4CE-BC0C-5844-94E6-A2132EC92AE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028DF7-3EBC-6649-A996-8EF9F5E6711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ED0903-3917-CA44-BDA2-349A20A21DC7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4A6C2F5-BA6E-8D4E-B2EB-57A05FEA1CAD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DDF6E8-FCC9-154A-B923-BD5DB5ABF147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DFB5BFE-DD29-2148-88F6-C2BAE110459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2282D8-2B0B-6040-9F1D-DA5C677546F8}"/>
                </a:ext>
              </a:extLst>
            </p:cNvPr>
            <p:cNvCxnSpPr>
              <a:cxnSpLocks/>
              <a:stCxn id="85" idx="7"/>
              <a:endCxn id="8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9C70B00-6312-6644-B65D-3EBF9CF0B378}"/>
                </a:ext>
              </a:extLst>
            </p:cNvPr>
            <p:cNvCxnSpPr>
              <a:cxnSpLocks/>
              <a:stCxn id="85" idx="5"/>
              <a:endCxn id="8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CC8322E-8B2F-CB4F-9D3A-227832CFF55F}"/>
                </a:ext>
              </a:extLst>
            </p:cNvPr>
            <p:cNvCxnSpPr>
              <a:cxnSpLocks/>
              <a:stCxn id="86" idx="7"/>
              <a:endCxn id="8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97CCE77-1017-7447-809C-42BC6344994A}"/>
                </a:ext>
              </a:extLst>
            </p:cNvPr>
            <p:cNvCxnSpPr>
              <a:cxnSpLocks/>
              <a:stCxn id="86" idx="5"/>
              <a:endCxn id="8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FC88E9-20F1-6649-B0B7-945CF6E8F3C2}"/>
                </a:ext>
              </a:extLst>
            </p:cNvPr>
            <p:cNvCxnSpPr>
              <a:cxnSpLocks/>
              <a:stCxn id="80" idx="6"/>
              <a:endCxn id="8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5A7956F-0FBC-6C4E-8B9B-F5836F0F5924}"/>
                </a:ext>
              </a:extLst>
            </p:cNvPr>
            <p:cNvCxnSpPr>
              <a:cxnSpLocks/>
              <a:stCxn id="81" idx="7"/>
              <a:endCxn id="8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2658C85-6550-E149-84D1-3BA34CE4CBFF}"/>
                </a:ext>
              </a:extLst>
            </p:cNvPr>
            <p:cNvCxnSpPr>
              <a:cxnSpLocks/>
              <a:stCxn id="81" idx="5"/>
              <a:endCxn id="8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290A9B-F3B9-EB4B-A286-2D38D341F2BF}"/>
                </a:ext>
              </a:extLst>
            </p:cNvPr>
            <p:cNvCxnSpPr>
              <a:cxnSpLocks/>
              <a:stCxn id="82" idx="6"/>
              <a:endCxn id="8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B3A131-48CC-0C46-986F-F26F62E6934A}"/>
                </a:ext>
              </a:extLst>
            </p:cNvPr>
            <p:cNvCxnSpPr>
              <a:cxnSpLocks/>
              <a:stCxn id="82" idx="6"/>
              <a:endCxn id="8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1EEAF3-0D80-3142-8FB3-0AC0DE8905CA}"/>
                </a:ext>
              </a:extLst>
            </p:cNvPr>
            <p:cNvCxnSpPr>
              <a:cxnSpLocks/>
              <a:stCxn id="80" idx="6"/>
              <a:endCxn id="8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387F83-1CE8-4F41-BAFB-AEBE6FECC5BC}"/>
                </a:ext>
              </a:extLst>
            </p:cNvPr>
            <p:cNvCxnSpPr>
              <a:cxnSpLocks/>
              <a:stCxn id="86" idx="6"/>
              <a:endCxn id="8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044F1A-2726-454B-B187-40FCB35231D0}"/>
                </a:ext>
              </a:extLst>
            </p:cNvPr>
            <p:cNvCxnSpPr>
              <a:cxnSpLocks/>
              <a:stCxn id="85" idx="6"/>
              <a:endCxn id="8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6B6083-F695-BF41-89F9-32CCE1726793}"/>
              </a:ext>
            </a:extLst>
          </p:cNvPr>
          <p:cNvGrpSpPr>
            <a:grpSpLocks noChangeAspect="1"/>
          </p:cNvGrpSpPr>
          <p:nvPr/>
        </p:nvGrpSpPr>
        <p:grpSpPr>
          <a:xfrm>
            <a:off x="10128372" y="4811159"/>
            <a:ext cx="620724" cy="506090"/>
            <a:chOff x="2609707" y="2397375"/>
            <a:chExt cx="958145" cy="78119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96A27C6-1CA9-304E-93E2-1F8A1330401A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FB5749-9E7A-9945-9688-9E705D7E5137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97C79C-072B-7140-B219-9FABBC4E1C92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A59072-A90D-1B4A-8EFC-7748E0246FC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22C3F4-AE8A-C74A-85A5-70DD1F5DA1AE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4AB1D0-48E5-1E40-8886-10BA2965E55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0DBB73-A329-E44E-ABCE-D3F3FB6099A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819CFDD-50D0-1241-8B90-1492AE41CE87}"/>
                </a:ext>
              </a:extLst>
            </p:cNvPr>
            <p:cNvCxnSpPr>
              <a:cxnSpLocks/>
              <a:stCxn id="107" idx="7"/>
              <a:endCxn id="10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52A7C-7106-5D48-A2B5-B861FA3D37A9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CD55FF1-B1BA-0444-B887-59AD040A0F35}"/>
                </a:ext>
              </a:extLst>
            </p:cNvPr>
            <p:cNvCxnSpPr>
              <a:cxnSpLocks/>
              <a:stCxn id="108" idx="7"/>
              <a:endCxn id="10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4A3E7D-49A6-8C44-8BCB-E7AD90D264AC}"/>
                </a:ext>
              </a:extLst>
            </p:cNvPr>
            <p:cNvCxnSpPr>
              <a:cxnSpLocks/>
              <a:stCxn id="108" idx="5"/>
              <a:endCxn id="10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64A1C38-F86F-9A4C-BD12-CF171ADA0223}"/>
                </a:ext>
              </a:extLst>
            </p:cNvPr>
            <p:cNvCxnSpPr>
              <a:cxnSpLocks/>
              <a:stCxn id="102" idx="6"/>
              <a:endCxn id="10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0E2253D-56D0-0A47-A1C6-4A35DB99C8D5}"/>
                </a:ext>
              </a:extLst>
            </p:cNvPr>
            <p:cNvCxnSpPr>
              <a:cxnSpLocks/>
              <a:stCxn id="103" idx="7"/>
              <a:endCxn id="10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AFD25D5-B373-0547-93DB-9B2D993F64C4}"/>
                </a:ext>
              </a:extLst>
            </p:cNvPr>
            <p:cNvCxnSpPr>
              <a:cxnSpLocks/>
              <a:stCxn id="103" idx="5"/>
              <a:endCxn id="10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EB563D-A4BD-A849-BAAC-F75C927A2532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FBEF891-B325-874E-B68D-7E3CB82F1FFE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641FCD6-07D2-9F45-BA1C-A14CD5B7771D}"/>
                </a:ext>
              </a:extLst>
            </p:cNvPr>
            <p:cNvCxnSpPr>
              <a:cxnSpLocks/>
              <a:stCxn id="102" idx="6"/>
              <a:endCxn id="10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B87A23E-15F8-FE45-9376-ACF54D47BA15}"/>
                </a:ext>
              </a:extLst>
            </p:cNvPr>
            <p:cNvCxnSpPr>
              <a:cxnSpLocks/>
              <a:stCxn id="108" idx="6"/>
              <a:endCxn id="10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4B898AB-3D13-204B-9C3D-8DB39261CCD1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6111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23333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34483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20000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37931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3889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B643C15-0A8A-FA4D-A73B-75BC97E6BE87}"/>
              </a:ext>
            </a:extLst>
          </p:cNvPr>
          <p:cNvGrpSpPr/>
          <p:nvPr/>
        </p:nvGrpSpPr>
        <p:grpSpPr>
          <a:xfrm>
            <a:off x="4715691" y="2306788"/>
            <a:ext cx="6531429" cy="3368653"/>
            <a:chOff x="4715691" y="2306788"/>
            <a:chExt cx="6531429" cy="33686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2BF8EB-AF17-984E-9C97-3129C15F3074}"/>
                </a:ext>
              </a:extLst>
            </p:cNvPr>
            <p:cNvSpPr/>
            <p:nvPr/>
          </p:nvSpPr>
          <p:spPr>
            <a:xfrm>
              <a:off x="4715692" y="2306788"/>
              <a:ext cx="6531428" cy="336865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331D85-6BB1-0D47-A6AC-186423F7F8A0}"/>
                </a:ext>
              </a:extLst>
            </p:cNvPr>
            <p:cNvCxnSpPr>
              <a:cxnSpLocks/>
            </p:cNvCxnSpPr>
            <p:nvPr/>
          </p:nvCxnSpPr>
          <p:spPr>
            <a:xfrm>
              <a:off x="4715691" y="2386908"/>
              <a:ext cx="0" cy="32754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1020E5F-57DC-AF40-A240-B86D5772F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691" y="5664976"/>
              <a:ext cx="4918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41E-B0CB-7D4E-BC82-BCCF315B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88" y="411480"/>
            <a:ext cx="9744411" cy="132556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IMpJ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13FC4-AF8A-334E-8479-4E471510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CE42-F61F-9B41-AB22-A5491DA201C3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1A890-71E5-2C44-8DBC-7A99213B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BAC370-907E-DF46-BBFE-E0A8C01CB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251618-0BCC-E24E-8989-EF6B0DDC570B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62D05-B442-C740-BD3A-156A02D54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D8F4B4-A49E-AB4D-9F86-3BF0C03915C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E3BA04-7060-EE47-80C3-631F3810DFE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C3A1E9-8EAC-AB41-ADAE-4ABB9475615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79E8E4-C4A5-CD4F-9460-F5EBCE939136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3DB776-4CDD-7F4F-B014-EB0662B938D2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928C94-0B90-9B4E-A868-7F5C356BBD8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3A39A-4FFC-1340-B27D-0ABD253AFD9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B8C564-2EBD-AC48-8320-4AB4C38B0ABC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B1EEE3-E118-E242-8158-BCC796A0F61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6EC333C-6DDE-334E-848F-646F5F1568C5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FBED81-8962-FF43-AAEE-32D86BFAF5B9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74F519-E522-9A43-8E31-79F6E806EB29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18A188-0BCC-044B-AC8A-DFF5BF79651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D6481B-6DFE-2944-B12E-BDBF8A62ED15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4F0CCFA-8FC7-5F44-9CCC-B89859CB3033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136BDC3-E178-964F-90D1-575E34E11DA1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2947C7F-C630-404C-BA44-A51287C21CD5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BA34BE-4A1B-CD48-B785-BC5404F99F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281014-B403-EE49-BB53-39A88D6C4DCB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/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𝐼𝑀𝑝𝐽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𝑖𝑛𝑓𝑒𝑟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𝑐𝑜𝑚𝑚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75610" r="-101220" b="-36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232258" r="-101220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355172" r="-10122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440000" r="-10122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522581" r="-101220" b="-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665517" r="-10122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FDEBDD-C045-7649-A21D-869D8C354CB2}"/>
              </a:ext>
            </a:extLst>
          </p:cNvPr>
          <p:cNvSpPr txBox="1"/>
          <p:nvPr/>
        </p:nvSpPr>
        <p:spPr>
          <a:xfrm>
            <a:off x="1609388" y="1398481"/>
            <a:ext cx="54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messages sent/Joule harvested</a:t>
            </a:r>
          </a:p>
        </p:txBody>
      </p:sp>
    </p:spTree>
    <p:extLst>
      <p:ext uri="{BB962C8B-B14F-4D97-AF65-F5344CB8AC3E}">
        <p14:creationId xmlns:p14="http://schemas.microsoft.com/office/powerpoint/2010/main" val="19229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8A13-F25C-A941-B2CF-D44A490D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32" y="500970"/>
            <a:ext cx="10515600" cy="1325563"/>
          </a:xfrm>
        </p:spPr>
        <p:txBody>
          <a:bodyPr/>
          <a:lstStyle/>
          <a:p>
            <a:r>
              <a:rPr lang="en-US" dirty="0"/>
              <a:t>Other challenge: intermittent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B901-4E31-6145-B486-A1CAC1CA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0584"/>
          </a:xfrm>
        </p:spPr>
        <p:txBody>
          <a:bodyPr/>
          <a:lstStyle/>
          <a:p>
            <a:r>
              <a:rPr lang="en-US" dirty="0"/>
              <a:t>Maintain </a:t>
            </a:r>
            <a:r>
              <a:rPr lang="en-US" u="sng" dirty="0"/>
              <a:t>correctness/progress </a:t>
            </a:r>
            <a:r>
              <a:rPr lang="en-US" dirty="0"/>
              <a:t>under frequent power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43B-F9C2-4945-B488-6A20AAC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18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161FA9D-1147-254E-B075-962920C42E75}"/>
              </a:ext>
            </a:extLst>
          </p:cNvPr>
          <p:cNvSpPr>
            <a:spLocks noChangeAspect="1"/>
          </p:cNvSpPr>
          <p:nvPr/>
        </p:nvSpPr>
        <p:spPr>
          <a:xfrm>
            <a:off x="2258077" y="2880412"/>
            <a:ext cx="413903" cy="460067"/>
          </a:xfrm>
          <a:prstGeom prst="ca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8AE35-8BB7-0944-A4B2-08D0F42F1CF9}"/>
              </a:ext>
            </a:extLst>
          </p:cNvPr>
          <p:cNvSpPr txBox="1"/>
          <p:nvPr/>
        </p:nvSpPr>
        <p:spPr>
          <a:xfrm>
            <a:off x="1188474" y="2791477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  <a:p>
            <a:pPr algn="ctr"/>
            <a:r>
              <a:rPr lang="en-US" dirty="0"/>
              <a:t>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EE1D9-A942-7B44-860B-EFE103872907}"/>
              </a:ext>
            </a:extLst>
          </p:cNvPr>
          <p:cNvSpPr txBox="1"/>
          <p:nvPr/>
        </p:nvSpPr>
        <p:spPr>
          <a:xfrm>
            <a:off x="1677159" y="3356915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799EC-35F4-844B-854A-BB72053069E8}"/>
              </a:ext>
            </a:extLst>
          </p:cNvPr>
          <p:cNvSpPr/>
          <p:nvPr/>
        </p:nvSpPr>
        <p:spPr>
          <a:xfrm>
            <a:off x="2944707" y="2982054"/>
            <a:ext cx="3867358" cy="256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E0352-DE64-A645-BF2B-53A168C3B7FD}"/>
              </a:ext>
            </a:extLst>
          </p:cNvPr>
          <p:cNvSpPr/>
          <p:nvPr/>
        </p:nvSpPr>
        <p:spPr>
          <a:xfrm>
            <a:off x="2944707" y="3551690"/>
            <a:ext cx="2862322" cy="2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05D285-8739-1A49-85E1-9413B288678A}"/>
              </a:ext>
            </a:extLst>
          </p:cNvPr>
          <p:cNvCxnSpPr>
            <a:cxnSpLocks/>
          </p:cNvCxnSpPr>
          <p:nvPr/>
        </p:nvCxnSpPr>
        <p:spPr>
          <a:xfrm flipV="1">
            <a:off x="6812065" y="2880412"/>
            <a:ext cx="0" cy="104552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6FA5B-46DD-CD42-8419-2E0E58312BA0}"/>
              </a:ext>
            </a:extLst>
          </p:cNvPr>
          <p:cNvSpPr txBox="1"/>
          <p:nvPr/>
        </p:nvSpPr>
        <p:spPr>
          <a:xfrm>
            <a:off x="6799486" y="29311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EA2-2743-534D-B51D-52E03312A79A}"/>
              </a:ext>
            </a:extLst>
          </p:cNvPr>
          <p:cNvSpPr txBox="1"/>
          <p:nvPr/>
        </p:nvSpPr>
        <p:spPr>
          <a:xfrm>
            <a:off x="6823328" y="348968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finished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2C43CEF-C97A-6147-80FD-9A75FB4DD213}"/>
              </a:ext>
            </a:extLst>
          </p:cNvPr>
          <p:cNvSpPr/>
          <p:nvPr/>
        </p:nvSpPr>
        <p:spPr>
          <a:xfrm>
            <a:off x="8214545" y="3135099"/>
            <a:ext cx="558563" cy="32541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F5C73-DEE2-0140-8327-31BD606E1427}"/>
              </a:ext>
            </a:extLst>
          </p:cNvPr>
          <p:cNvSpPr txBox="1"/>
          <p:nvPr/>
        </p:nvSpPr>
        <p:spPr>
          <a:xfrm>
            <a:off x="8844218" y="2951517"/>
            <a:ext cx="203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corruption</a:t>
            </a:r>
          </a:p>
          <a:p>
            <a:r>
              <a:rPr lang="en-US" dirty="0"/>
              <a:t>Loss of progress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97B2D-6C2B-354A-BD89-8FBF0D413799}"/>
              </a:ext>
            </a:extLst>
          </p:cNvPr>
          <p:cNvCxnSpPr>
            <a:cxnSpLocks/>
          </p:cNvCxnSpPr>
          <p:nvPr/>
        </p:nvCxnSpPr>
        <p:spPr>
          <a:xfrm flipV="1">
            <a:off x="2933443" y="2880413"/>
            <a:ext cx="0" cy="110639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2553BF-ABC9-A50E-0D5F-E957A106E0DC}"/>
              </a:ext>
            </a:extLst>
          </p:cNvPr>
          <p:cNvSpPr txBox="1">
            <a:spLocks/>
          </p:cNvSpPr>
          <p:nvPr/>
        </p:nvSpPr>
        <p:spPr>
          <a:xfrm>
            <a:off x="838200" y="4650603"/>
            <a:ext cx="10515600" cy="990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Solution</a:t>
            </a:r>
            <a:r>
              <a:rPr lang="en-US" dirty="0">
                <a:sym typeface="Wingdings" pitchFamily="2" charset="2"/>
              </a:rPr>
              <a:t>:     SONIC &amp;     TAILS runtime systems</a:t>
            </a:r>
          </a:p>
          <a:p>
            <a:pPr lvl="1"/>
            <a:r>
              <a:rPr lang="en-US" b="1" dirty="0"/>
              <a:t>Insight</a:t>
            </a:r>
            <a:r>
              <a:rPr lang="en-US" dirty="0"/>
              <a:t>: use regularity of NN inference to cheaply &amp; frequently checkpoint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FC193-A90B-2069-7D25-0EBAE0CCD214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1F4601-F897-0C38-EE6E-57676390A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033D52-B9C0-D06E-D504-ABB92FEC2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EE5E0FF-8076-4487-D8F2-7720ABF1CA44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BB3882-B526-0612-6ED1-6C313F51EE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3F2568-9423-326F-B302-099B8638169E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EBABA2-DF07-09C9-31D4-039B89C5CA8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CCA276-931A-F72D-C6E1-05C4BF0200C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A2F927-08DC-DFC3-850D-C51E6D3E40A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F1749C-D5D8-0D43-91C9-99F92C8D0029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C6D2269-E5AF-EDDB-9278-1CE4B4124171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4D423D-72A5-3E22-1565-31A7112376F1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912A98-EE0D-5912-468B-AF4EFA845756}"/>
                  </a:ext>
                </a:extLst>
              </p:cNvPr>
              <p:cNvCxnSpPr>
                <a:cxnSpLocks/>
                <a:stCxn id="25" idx="7"/>
                <a:endCxn id="2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9EA9EE-46B3-84EB-F7E9-A51A423A5ECE}"/>
                  </a:ext>
                </a:extLst>
              </p:cNvPr>
              <p:cNvCxnSpPr>
                <a:cxnSpLocks/>
                <a:stCxn id="25" idx="5"/>
                <a:endCxn id="2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066819-1787-5846-752E-2D5166413A5A}"/>
                  </a:ext>
                </a:extLst>
              </p:cNvPr>
              <p:cNvCxnSpPr>
                <a:cxnSpLocks/>
                <a:stCxn id="26" idx="7"/>
                <a:endCxn id="2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3A517D2-C134-65BF-F3B6-080E22E5A00A}"/>
                  </a:ext>
                </a:extLst>
              </p:cNvPr>
              <p:cNvCxnSpPr>
                <a:cxnSpLocks/>
                <a:stCxn id="26" idx="5"/>
                <a:endCxn id="2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0326CD7-E9DC-7062-8A07-C9113E9748E2}"/>
                  </a:ext>
                </a:extLst>
              </p:cNvPr>
              <p:cNvCxnSpPr>
                <a:cxnSpLocks/>
                <a:stCxn id="20" idx="6"/>
                <a:endCxn id="2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3BB82D-DB3B-3E0D-2D93-729D7673A031}"/>
                  </a:ext>
                </a:extLst>
              </p:cNvPr>
              <p:cNvCxnSpPr>
                <a:cxnSpLocks/>
                <a:stCxn id="21" idx="7"/>
                <a:endCxn id="2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0EC0D7-28D6-3977-F5DA-0594E9A43022}"/>
                  </a:ext>
                </a:extLst>
              </p:cNvPr>
              <p:cNvCxnSpPr>
                <a:cxnSpLocks/>
                <a:stCxn id="21" idx="5"/>
                <a:endCxn id="2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87DC3C3-2998-7004-762D-FD470FE93171}"/>
                  </a:ext>
                </a:extLst>
              </p:cNvPr>
              <p:cNvCxnSpPr>
                <a:cxnSpLocks/>
                <a:stCxn id="22" idx="6"/>
                <a:endCxn id="2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D1BDF93-2FE8-703F-C046-B9DD93A79197}"/>
                  </a:ext>
                </a:extLst>
              </p:cNvPr>
              <p:cNvCxnSpPr>
                <a:cxnSpLocks/>
                <a:stCxn id="22" idx="6"/>
                <a:endCxn id="2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5F946E9-2564-C95A-F02D-97ADA0E63338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CF23DC-889F-6DA6-A0CA-E02E4D70CC79}"/>
                  </a:ext>
                </a:extLst>
              </p:cNvPr>
              <p:cNvCxnSpPr>
                <a:cxnSpLocks/>
                <a:stCxn id="26" idx="6"/>
                <a:endCxn id="2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86B5FE2-2785-1681-A64D-86333E93B5DB}"/>
                  </a:ext>
                </a:extLst>
              </p:cNvPr>
              <p:cNvCxnSpPr>
                <a:cxnSpLocks/>
                <a:stCxn id="25" idx="6"/>
                <a:endCxn id="2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838F46E-4673-F3B3-31EB-18604385D9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80" y="4650603"/>
            <a:ext cx="304800" cy="368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C5F29C-5C2D-DBED-0207-BCF6672784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48" y="4663286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1A99-7983-2F42-9098-9B145747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54" y="411480"/>
            <a:ext cx="10515600" cy="1325563"/>
          </a:xfrm>
        </p:spPr>
        <p:txBody>
          <a:bodyPr/>
          <a:lstStyle/>
          <a:p>
            <a:r>
              <a:rPr lang="en-US" dirty="0"/>
              <a:t>Solution: 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172-1A19-9640-A704-8434C4D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0340"/>
          </a:xfrm>
        </p:spPr>
        <p:txBody>
          <a:bodyPr>
            <a:normAutofit/>
          </a:bodyPr>
          <a:lstStyle/>
          <a:p>
            <a:r>
              <a:rPr lang="en-US" dirty="0"/>
              <a:t>Solves challenge 3: correctness/progress</a:t>
            </a:r>
          </a:p>
          <a:p>
            <a:r>
              <a:rPr lang="en-US" dirty="0"/>
              <a:t>Insight: use regular structure of NNs to protect control, not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0D24-0D76-934C-88AB-B0642AD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D040C-AC92-0045-AF23-9E52817BD685}"/>
              </a:ext>
            </a:extLst>
          </p:cNvPr>
          <p:cNvSpPr/>
          <p:nvPr/>
        </p:nvSpPr>
        <p:spPr>
          <a:xfrm>
            <a:off x="4214189" y="3918461"/>
            <a:ext cx="4081671" cy="1249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for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range(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1" dirty="0">
                <a:solidFill>
                  <a:schemeClr val="tx1"/>
                </a:solidFill>
              </a:rPr>
              <a:t>for </a:t>
            </a:r>
            <a:r>
              <a:rPr lang="en-US" sz="2400" dirty="0" err="1">
                <a:solidFill>
                  <a:schemeClr val="tx1"/>
                </a:solidFill>
              </a:rPr>
              <a:t>j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b="1" dirty="0">
                <a:solidFill>
                  <a:schemeClr val="tx1"/>
                </a:solidFill>
              </a:rPr>
              <a:t> in </a:t>
            </a:r>
            <a:r>
              <a:rPr lang="en-US" sz="2400" dirty="0">
                <a:solidFill>
                  <a:schemeClr val="tx1"/>
                </a:solidFill>
              </a:rPr>
              <a:t>range(j,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Z[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 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 * B[j] + P[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F0964-B2F3-344E-9AF6-DC74962B1235}"/>
              </a:ext>
            </a:extLst>
          </p:cNvPr>
          <p:cNvCxnSpPr>
            <a:cxnSpLocks/>
          </p:cNvCxnSpPr>
          <p:nvPr/>
        </p:nvCxnSpPr>
        <p:spPr>
          <a:xfrm>
            <a:off x="3631096" y="4890053"/>
            <a:ext cx="1298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C200D-11E9-F840-875F-F854F53168E4}"/>
              </a:ext>
            </a:extLst>
          </p:cNvPr>
          <p:cNvSpPr txBox="1"/>
          <p:nvPr/>
        </p:nvSpPr>
        <p:spPr>
          <a:xfrm>
            <a:off x="1046918" y="4461476"/>
            <a:ext cx="289810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read &amp; write to different locations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6735-B92B-E246-8E9C-49345636C142}"/>
              </a:ext>
            </a:extLst>
          </p:cNvPr>
          <p:cNvSpPr txBox="1"/>
          <p:nvPr/>
        </p:nvSpPr>
        <p:spPr>
          <a:xfrm>
            <a:off x="6338275" y="3034141"/>
            <a:ext cx="289810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Checkpoint loop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amount of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C33B6-4B4D-E049-8FE1-8BC7B1D999F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837043" y="3357307"/>
            <a:ext cx="1501232" cy="688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2D80F-E5CD-D143-9CD7-5F9C17F65283}"/>
              </a:ext>
            </a:extLst>
          </p:cNvPr>
          <p:cNvGrpSpPr/>
          <p:nvPr/>
        </p:nvGrpSpPr>
        <p:grpSpPr>
          <a:xfrm>
            <a:off x="9478541" y="3034141"/>
            <a:ext cx="1007317" cy="677128"/>
            <a:chOff x="8458200" y="4066823"/>
            <a:chExt cx="1007317" cy="677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00AF2C-5543-A34E-991F-0072AFF086E7}"/>
                </a:ext>
              </a:extLst>
            </p:cNvPr>
            <p:cNvSpPr/>
            <p:nvPr/>
          </p:nvSpPr>
          <p:spPr>
            <a:xfrm>
              <a:off x="9258689" y="4066825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D44-B230-DB43-BDFE-3F002856CEE6}"/>
                </a:ext>
              </a:extLst>
            </p:cNvPr>
            <p:cNvSpPr/>
            <p:nvPr/>
          </p:nvSpPr>
          <p:spPr>
            <a:xfrm>
              <a:off x="9258689" y="4528389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0BEDD6-2922-9A4A-8F3F-17ED3A480611}"/>
                </a:ext>
              </a:extLst>
            </p:cNvPr>
            <p:cNvSpPr/>
            <p:nvPr/>
          </p:nvSpPr>
          <p:spPr>
            <a:xfrm>
              <a:off x="9040973" y="4066824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5CC4CF-230E-D742-BB4C-13009F743545}"/>
                </a:ext>
              </a:extLst>
            </p:cNvPr>
            <p:cNvSpPr/>
            <p:nvPr/>
          </p:nvSpPr>
          <p:spPr>
            <a:xfrm>
              <a:off x="9040973" y="4528388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C047D-A32D-E74A-9913-D3C1AB78FE91}"/>
                </a:ext>
              </a:extLst>
            </p:cNvPr>
            <p:cNvSpPr/>
            <p:nvPr/>
          </p:nvSpPr>
          <p:spPr>
            <a:xfrm>
              <a:off x="8801489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AAC4C-C4BC-CD4C-ACAE-A550B2DA0DFF}"/>
                </a:ext>
              </a:extLst>
            </p:cNvPr>
            <p:cNvSpPr/>
            <p:nvPr/>
          </p:nvSpPr>
          <p:spPr>
            <a:xfrm>
              <a:off x="8801489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B6596-8BE0-AB45-8026-AB80197410D4}"/>
                </a:ext>
              </a:extLst>
            </p:cNvPr>
            <p:cNvSpPr/>
            <p:nvPr/>
          </p:nvSpPr>
          <p:spPr>
            <a:xfrm>
              <a:off x="8551116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ACE81D-08B1-684B-ADC4-0077BA2CCAC2}"/>
                </a:ext>
              </a:extLst>
            </p:cNvPr>
            <p:cNvSpPr/>
            <p:nvPr/>
          </p:nvSpPr>
          <p:spPr>
            <a:xfrm>
              <a:off x="8551116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13A29-B5D9-9E4F-B2C8-8C4573203604}"/>
                </a:ext>
              </a:extLst>
            </p:cNvPr>
            <p:cNvSpPr/>
            <p:nvPr/>
          </p:nvSpPr>
          <p:spPr>
            <a:xfrm>
              <a:off x="8458200" y="4228021"/>
              <a:ext cx="1007317" cy="3700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NVM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3CE98-B696-3943-8722-F69AFD7884D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80086-AC73-2145-AE89-2820E6E5A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C9F7CFE-7CB1-6344-B112-32D3D8B44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726D30F-6508-3B44-B310-6CE23D5FF74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0C24095-6CFD-6747-86DE-B7763F09AD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316B82-1283-C243-BDA0-96258305B097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2DE379-8180-0C4A-A873-1B5745EC2E91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8486B3-128C-3042-8797-9C9AC3FC8CF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649080-4997-8E48-A848-89F16D69E42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11EF3B-96B1-B446-9E97-04A76368FF07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D47C4-44E3-3444-B4E1-63DC667D6498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576D41-742D-874B-9032-95728F7C3D3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2A081E-9027-D840-BDA4-98B90EF35D58}"/>
                  </a:ext>
                </a:extLst>
              </p:cNvPr>
              <p:cNvCxnSpPr>
                <a:cxnSpLocks/>
                <a:stCxn id="41" idx="7"/>
                <a:endCxn id="3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2CF4CD6-58C5-0743-99D2-75AAC9203B43}"/>
                  </a:ext>
                </a:extLst>
              </p:cNvPr>
              <p:cNvCxnSpPr>
                <a:cxnSpLocks/>
                <a:stCxn id="41" idx="5"/>
                <a:endCxn id="3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00A9973-46EA-B94D-9F99-3A54758F1C2C}"/>
                  </a:ext>
                </a:extLst>
              </p:cNvPr>
              <p:cNvCxnSpPr>
                <a:cxnSpLocks/>
                <a:stCxn id="42" idx="7"/>
                <a:endCxn id="3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38D457F-7F4E-FA46-BFCA-0467DE9438CE}"/>
                  </a:ext>
                </a:extLst>
              </p:cNvPr>
              <p:cNvCxnSpPr>
                <a:cxnSpLocks/>
                <a:stCxn id="42" idx="5"/>
                <a:endCxn id="3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EB5B6-AC79-9043-82A0-2B8FF67D78BF}"/>
                  </a:ext>
                </a:extLst>
              </p:cNvPr>
              <p:cNvCxnSpPr>
                <a:cxnSpLocks/>
                <a:stCxn id="36" idx="6"/>
                <a:endCxn id="3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8DD7D68-D2EF-FD43-A92F-0E8108C50B5C}"/>
                  </a:ext>
                </a:extLst>
              </p:cNvPr>
              <p:cNvCxnSpPr>
                <a:cxnSpLocks/>
                <a:stCxn id="37" idx="7"/>
                <a:endCxn id="3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BD7B42-F6E5-5047-86F9-C520E39FA64D}"/>
                  </a:ext>
                </a:extLst>
              </p:cNvPr>
              <p:cNvCxnSpPr>
                <a:cxnSpLocks/>
                <a:stCxn id="37" idx="5"/>
                <a:endCxn id="4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79EDE8B-D722-FF41-BDC8-A4BF3485FEFB}"/>
                  </a:ext>
                </a:extLst>
              </p:cNvPr>
              <p:cNvCxnSpPr>
                <a:cxnSpLocks/>
                <a:stCxn id="38" idx="6"/>
                <a:endCxn id="4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AACBE02-9608-9543-896C-3F72858D2001}"/>
                  </a:ext>
                </a:extLst>
              </p:cNvPr>
              <p:cNvCxnSpPr>
                <a:cxnSpLocks/>
                <a:stCxn id="38" idx="6"/>
                <a:endCxn id="3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A69CC60-8077-4944-B9C9-7A4D7FEABD0E}"/>
                  </a:ext>
                </a:extLst>
              </p:cNvPr>
              <p:cNvCxnSpPr>
                <a:cxnSpLocks/>
                <a:stCxn id="36" idx="6"/>
                <a:endCxn id="4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0DBEE9B-76C7-724E-BF15-D9B03F364AF0}"/>
                  </a:ext>
                </a:extLst>
              </p:cNvPr>
              <p:cNvCxnSpPr>
                <a:cxnSpLocks/>
                <a:stCxn id="42" idx="6"/>
                <a:endCxn id="3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10C0CE-0890-FF4E-AE36-2E2F05777C61}"/>
                  </a:ext>
                </a:extLst>
              </p:cNvPr>
              <p:cNvCxnSpPr>
                <a:cxnSpLocks/>
                <a:stCxn id="41" idx="6"/>
                <a:endCxn id="3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06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6636-9D11-BF41-9D86-A71ABE2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ULP sensor devices enables new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6064-BB03-D94C-AB3F-0F3A022E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1B7F-F413-FE4D-92DD-3B397F9E1030}"/>
              </a:ext>
            </a:extLst>
          </p:cNvPr>
          <p:cNvSpPr txBox="1"/>
          <p:nvPr/>
        </p:nvSpPr>
        <p:spPr>
          <a:xfrm>
            <a:off x="1242948" y="4690204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38579-7E2D-AF46-86C6-AAB002E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86" y="1315823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EC69-F63B-3A4C-A2DF-7576B203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1" y="2256876"/>
            <a:ext cx="2619632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66A8B-7D0B-9E47-9ADB-80C858603922}"/>
              </a:ext>
            </a:extLst>
          </p:cNvPr>
          <p:cNvSpPr txBox="1"/>
          <p:nvPr/>
        </p:nvSpPr>
        <p:spPr>
          <a:xfrm>
            <a:off x="7059763" y="467323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Tiny satellites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1B15F-2C5D-624C-8DBC-1CB87E603CD9}"/>
              </a:ext>
            </a:extLst>
          </p:cNvPr>
          <p:cNvSpPr txBox="1"/>
          <p:nvPr/>
        </p:nvSpPr>
        <p:spPr>
          <a:xfrm>
            <a:off x="8911090" y="4673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Wildlife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5ECED-0798-A44B-BA5C-691885C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89" y="2304564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ECE73-7DEF-5F4F-B3B9-FBBC8793D1D3}"/>
              </a:ext>
            </a:extLst>
          </p:cNvPr>
          <p:cNvSpPr txBox="1"/>
          <p:nvPr/>
        </p:nvSpPr>
        <p:spPr>
          <a:xfrm>
            <a:off x="4037029" y="4673235"/>
            <a:ext cx="190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Civil infrastructure</a:t>
            </a:r>
          </a:p>
          <a:p>
            <a:pPr algn="ctr"/>
            <a:r>
              <a:rPr lang="en-US" dirty="0"/>
              <a:t>monitoring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32DEE-E6CD-344F-AE84-15955F36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6" y="2200810"/>
            <a:ext cx="32512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8F3C8-89C1-9848-9992-C23E4AC57EA8}"/>
              </a:ext>
            </a:extLst>
          </p:cNvPr>
          <p:cNvSpPr txBox="1"/>
          <p:nvPr/>
        </p:nvSpPr>
        <p:spPr>
          <a:xfrm>
            <a:off x="3020799" y="5365962"/>
            <a:ext cx="615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Devices will number in trillions</a:t>
            </a:r>
            <a:r>
              <a:rPr lang="en-US" sz="3600" u="sng" baseline="30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1F79-47FB-AD47-98C5-AE050C7FCB9C}"/>
              </a:ext>
            </a:extLst>
          </p:cNvPr>
          <p:cNvSpPr txBox="1"/>
          <p:nvPr/>
        </p:nvSpPr>
        <p:spPr>
          <a:xfrm>
            <a:off x="0" y="6090056"/>
            <a:ext cx="410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Arm “How to build a trillion connected things”</a:t>
            </a:r>
          </a:p>
        </p:txBody>
      </p:sp>
    </p:spTree>
    <p:extLst>
      <p:ext uri="{BB962C8B-B14F-4D97-AF65-F5344CB8AC3E}">
        <p14:creationId xmlns:p14="http://schemas.microsoft.com/office/powerpoint/2010/main" val="2853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6CD4-0DE0-F64D-A137-9D97833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65" y="440710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0C70-1E78-5145-AC8B-0C243BE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075B0-FC46-C541-97BB-EFB206895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9" b="11291"/>
          <a:stretch/>
        </p:blipFill>
        <p:spPr>
          <a:xfrm>
            <a:off x="991170" y="2081074"/>
            <a:ext cx="5104830" cy="28159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B77F5-EC01-C648-9573-E54A9127CE43}"/>
              </a:ext>
            </a:extLst>
          </p:cNvPr>
          <p:cNvSpPr/>
          <p:nvPr/>
        </p:nvSpPr>
        <p:spPr>
          <a:xfrm>
            <a:off x="4058164" y="4002638"/>
            <a:ext cx="1756098" cy="80202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Energy Harvester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5F6B-44B9-DB4B-B308-5C7DB88E1567}"/>
              </a:ext>
            </a:extLst>
          </p:cNvPr>
          <p:cNvSpPr/>
          <p:nvPr/>
        </p:nvSpPr>
        <p:spPr>
          <a:xfrm>
            <a:off x="1940143" y="3013407"/>
            <a:ext cx="1092968" cy="401708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CBAF8-B794-DF4B-BAD3-20F1A62EAA81}"/>
              </a:ext>
            </a:extLst>
          </p:cNvPr>
          <p:cNvSpPr/>
          <p:nvPr/>
        </p:nvSpPr>
        <p:spPr>
          <a:xfrm>
            <a:off x="3372848" y="2995582"/>
            <a:ext cx="320673" cy="24772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D087-3ACE-5A48-BF57-588396BF91BD}"/>
              </a:ext>
            </a:extLst>
          </p:cNvPr>
          <p:cNvSpPr/>
          <p:nvPr/>
        </p:nvSpPr>
        <p:spPr>
          <a:xfrm>
            <a:off x="1787596" y="3440546"/>
            <a:ext cx="1339297" cy="65154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36AE-7919-3B4E-AE9A-04196849C8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76" y="3095700"/>
            <a:ext cx="192139" cy="23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CAB53-7B35-F740-BDC3-A7F8B0C58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27" y="3082335"/>
            <a:ext cx="226056" cy="2519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DA5C5-D914-834A-A438-4561E6B7C3B0}"/>
              </a:ext>
            </a:extLst>
          </p:cNvPr>
          <p:cNvSpPr/>
          <p:nvPr/>
        </p:nvSpPr>
        <p:spPr>
          <a:xfrm>
            <a:off x="4384394" y="2348916"/>
            <a:ext cx="663940" cy="2451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26DEB-A06F-394C-BF73-E17444C97BC5}"/>
              </a:ext>
            </a:extLst>
          </p:cNvPr>
          <p:cNvSpPr/>
          <p:nvPr/>
        </p:nvSpPr>
        <p:spPr>
          <a:xfrm>
            <a:off x="2293919" y="2086386"/>
            <a:ext cx="1612307" cy="5531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 (under test)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7E13C-0EEB-004A-B786-5DDAC74789CD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flipH="1">
            <a:off x="3533185" y="2471476"/>
            <a:ext cx="851209" cy="524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ECA14-76EB-7B4C-8465-5BA6E43329E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93521" y="2594036"/>
            <a:ext cx="1346843" cy="525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28F39A-BB75-1246-A2E1-82CE4F42FC81}"/>
              </a:ext>
            </a:extLst>
          </p:cNvPr>
          <p:cNvSpPr/>
          <p:nvPr/>
        </p:nvSpPr>
        <p:spPr>
          <a:xfrm>
            <a:off x="987882" y="2903009"/>
            <a:ext cx="612524" cy="117207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62ADE2C-378E-E743-96DA-7EFA7661C71B}"/>
              </a:ext>
            </a:extLst>
          </p:cNvPr>
          <p:cNvSpPr/>
          <p:nvPr/>
        </p:nvSpPr>
        <p:spPr>
          <a:xfrm rot="2465818">
            <a:off x="2829390" y="2653116"/>
            <a:ext cx="268891" cy="49308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F268D-A33E-E441-A03B-EB598562EC2A}"/>
              </a:ext>
            </a:extLst>
          </p:cNvPr>
          <p:cNvSpPr txBox="1"/>
          <p:nvPr/>
        </p:nvSpPr>
        <p:spPr>
          <a:xfrm>
            <a:off x="6387533" y="2519549"/>
            <a:ext cx="543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Built</a:t>
            </a:r>
            <a:r>
              <a:rPr lang="en-US" sz="2400" dirty="0"/>
              <a:t>     SONIC &amp;     TAILS: intermittence-safe inference runtimes</a:t>
            </a:r>
            <a:endParaRPr lang="en-US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First</a:t>
            </a:r>
            <a:r>
              <a:rPr lang="en-US" sz="2400" dirty="0"/>
              <a:t> DNN on intermittent, energy-harvesting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7x</a:t>
            </a:r>
            <a:r>
              <a:rPr lang="en-US" sz="2400" dirty="0"/>
              <a:t> reduction in energy v. prior state-of-the art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1172F-F470-5D41-95A5-6818BC29AE7B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75CEC2-87E4-B640-8EB6-3607B1FAE2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4D29C8-53AF-F749-A856-894E1417A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A6C16E5-D183-144E-BBBA-249B74227E6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5EE047-E90C-1148-A1D4-F4BB9A4CC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89D470-1A61-6140-B1A6-D11CAE0B1AE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D616B60-9A0E-804D-9274-B112598DD58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F71D9A-036F-514B-B485-114C2281335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3A346D-B89D-1D41-BA2B-2EA88C69766D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CA9EBB-CB9D-A24A-A07A-0D2E951728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6B6040-682C-024F-85E0-01EE32C110A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3EBF25-1455-024E-B58D-F4047BDA469A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9AAD0E-4600-4F47-9E89-DDBAB050AF8C}"/>
                  </a:ext>
                </a:extLst>
              </p:cNvPr>
              <p:cNvCxnSpPr>
                <a:cxnSpLocks/>
                <a:stCxn id="29" idx="7"/>
                <a:endCxn id="24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C75FED-98BB-7340-82F9-5E7F9254FA5C}"/>
                  </a:ext>
                </a:extLst>
              </p:cNvPr>
              <p:cNvCxnSpPr>
                <a:cxnSpLocks/>
                <a:stCxn id="29" idx="5"/>
                <a:endCxn id="25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BFB6A7-EEA6-C443-A450-0DD8B1752824}"/>
                  </a:ext>
                </a:extLst>
              </p:cNvPr>
              <p:cNvCxnSpPr>
                <a:cxnSpLocks/>
                <a:stCxn id="30" idx="7"/>
                <a:endCxn id="25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8B664D8-DBFC-6249-A2F2-D4D2A4CBAC71}"/>
                  </a:ext>
                </a:extLst>
              </p:cNvPr>
              <p:cNvCxnSpPr>
                <a:cxnSpLocks/>
                <a:stCxn id="30" idx="5"/>
                <a:endCxn id="26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E8BEE-7823-5B43-9FF4-CD5BA6A30653}"/>
                  </a:ext>
                </a:extLst>
              </p:cNvPr>
              <p:cNvCxnSpPr>
                <a:cxnSpLocks/>
                <a:stCxn id="24" idx="6"/>
                <a:endCxn id="27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D70F074-FE56-8B41-8329-A5035EB4BC10}"/>
                  </a:ext>
                </a:extLst>
              </p:cNvPr>
              <p:cNvCxnSpPr>
                <a:cxnSpLocks/>
                <a:stCxn id="25" idx="7"/>
                <a:endCxn id="27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F944FC-3C5E-CE4A-87A8-4136A9096810}"/>
                  </a:ext>
                </a:extLst>
              </p:cNvPr>
              <p:cNvCxnSpPr>
                <a:cxnSpLocks/>
                <a:stCxn id="25" idx="5"/>
                <a:endCxn id="28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4A46F55-8D40-7F4C-8CB7-D215461C7073}"/>
                  </a:ext>
                </a:extLst>
              </p:cNvPr>
              <p:cNvCxnSpPr>
                <a:cxnSpLocks/>
                <a:stCxn id="26" idx="6"/>
                <a:endCxn id="28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092EC05-4330-1341-BFE8-7A99996EB49E}"/>
                  </a:ext>
                </a:extLst>
              </p:cNvPr>
              <p:cNvCxnSpPr>
                <a:cxnSpLocks/>
                <a:stCxn id="26" idx="6"/>
                <a:endCxn id="27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A6E9A1-4BB4-C442-9D5F-7F7451897DB7}"/>
                  </a:ext>
                </a:extLst>
              </p:cNvPr>
              <p:cNvCxnSpPr>
                <a:cxnSpLocks/>
                <a:stCxn id="24" idx="6"/>
                <a:endCxn id="28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A606E10-7D2C-8044-9860-9EF64058E41E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0EABA0-65B5-EE42-95B2-7CB7D4DD40F0}"/>
                  </a:ext>
                </a:extLst>
              </p:cNvPr>
              <p:cNvCxnSpPr>
                <a:cxnSpLocks/>
                <a:stCxn id="29" idx="6"/>
                <a:endCxn id="26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09738CE-2780-AA17-B9F0-463307529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94" y="2535038"/>
            <a:ext cx="304800" cy="3689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D9C64-EA0A-E79D-BFD8-3EF84714F2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34" y="2551882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7C6-2C42-4548-8174-0B1D4F8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Why new architectures?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1AE2-E8B0-814B-BA32-FD899454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30"/>
            <a:ext cx="10515600" cy="1397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 technology</a:t>
            </a:r>
          </a:p>
          <a:p>
            <a:r>
              <a:rPr lang="en-US" dirty="0"/>
              <a:t>Gaps in support: e.g. no on-chip multiplier, no vector left-shift</a:t>
            </a:r>
          </a:p>
          <a:p>
            <a:r>
              <a:rPr lang="en-US" dirty="0"/>
              <a:t>No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A1D2-6D22-2D40-BF27-8C947ADC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636E-1363-5441-AB94-A0EA8E12A1D7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EF634-095B-FD4A-95BA-91DB25DB0B46}"/>
              </a:ext>
            </a:extLst>
          </p:cNvPr>
          <p:cNvGrpSpPr/>
          <p:nvPr/>
        </p:nvGrpSpPr>
        <p:grpSpPr>
          <a:xfrm>
            <a:off x="494123" y="3127434"/>
            <a:ext cx="10859677" cy="2440129"/>
            <a:chOff x="857706" y="3102503"/>
            <a:chExt cx="10859677" cy="2440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09C84-3C16-6A45-B215-BCCC2F288064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5C9FC-6EB8-5149-B63E-E45859CA9001}"/>
                </a:ext>
              </a:extLst>
            </p:cNvPr>
            <p:cNvSpPr/>
            <p:nvPr/>
          </p:nvSpPr>
          <p:spPr>
            <a:xfrm>
              <a:off x="1524000" y="4091473"/>
              <a:ext cx="4293705" cy="797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Fetch/Decode (40-50%)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27633-A366-074E-BF03-CB3D48B8E9E4}"/>
                </a:ext>
              </a:extLst>
            </p:cNvPr>
            <p:cNvSpPr/>
            <p:nvPr/>
          </p:nvSpPr>
          <p:spPr>
            <a:xfrm>
              <a:off x="5817705" y="4091472"/>
              <a:ext cx="2517912" cy="797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 file (20%)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6ADBEF-C9AE-2E40-BC4C-716CA077D0F1}"/>
                </a:ext>
              </a:extLst>
            </p:cNvPr>
            <p:cNvSpPr/>
            <p:nvPr/>
          </p:nvSpPr>
          <p:spPr>
            <a:xfrm>
              <a:off x="9342783" y="4089844"/>
              <a:ext cx="2374600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Other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D8FC1-49A0-FB4C-B454-286796426593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41E7E-096B-2643-961B-96E807F0AF36}"/>
                </a:ext>
              </a:extLst>
            </p:cNvPr>
            <p:cNvSpPr txBox="1"/>
            <p:nvPr/>
          </p:nvSpPr>
          <p:spPr>
            <a:xfrm>
              <a:off x="917714" y="3102503"/>
              <a:ext cx="798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But something fundamentally wrong,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449F52-84C7-D34B-8422-C17F8CE9F3D6}"/>
                </a:ext>
              </a:extLst>
            </p:cNvPr>
            <p:cNvSpPr/>
            <p:nvPr/>
          </p:nvSpPr>
          <p:spPr>
            <a:xfrm>
              <a:off x="8335617" y="409147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B341BD-BA30-5648-B409-E480413B2D4F}"/>
                </a:ext>
              </a:extLst>
            </p:cNvPr>
            <p:cNvSpPr txBox="1"/>
            <p:nvPr/>
          </p:nvSpPr>
          <p:spPr>
            <a:xfrm>
              <a:off x="857706" y="5019412"/>
              <a:ext cx="9638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ASICs would improve this, but trade programmability/flexibility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A82D7-01B6-A844-86E1-E19A1D4F3748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ADFB06-CC0F-094C-969B-A84AB646A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F6234B-CF80-9E41-9475-5D46575C9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FCDE51C-C8D3-934C-8D07-57C05E1DA18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7E5865-C73F-A74E-95C0-3EB2961EBC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3F7CDDD-A5F3-A247-BBF5-FB700274546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2DA5DA-CC4C-8E43-BF35-44E14C3B2448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DB2548-F5ED-AC46-838F-1914DC9FA89E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CAFDC2-FCBB-D149-86A9-B042076A8915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B43E2B-7D23-0742-8421-1542ED83C46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BDC837D-AF06-904E-8D6A-9E849FA7B3DA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87798A4-E4EF-3E44-BF17-ACEC06A0C87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A4C020-22D2-5545-BD5E-B85C692A821F}"/>
                  </a:ext>
                </a:extLst>
              </p:cNvPr>
              <p:cNvCxnSpPr>
                <a:cxnSpLocks/>
                <a:stCxn id="27" idx="7"/>
                <a:endCxn id="22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BAD2A5-F7B5-BB49-8126-53EE0EEB12A7}"/>
                  </a:ext>
                </a:extLst>
              </p:cNvPr>
              <p:cNvCxnSpPr>
                <a:cxnSpLocks/>
                <a:stCxn id="27" idx="5"/>
                <a:endCxn id="23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B447A2C-733B-9345-9C91-6D41A70CCD48}"/>
                  </a:ext>
                </a:extLst>
              </p:cNvPr>
              <p:cNvCxnSpPr>
                <a:cxnSpLocks/>
                <a:stCxn id="28" idx="7"/>
                <a:endCxn id="23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E07963-352C-F341-AFE5-21C184D71654}"/>
                  </a:ext>
                </a:extLst>
              </p:cNvPr>
              <p:cNvCxnSpPr>
                <a:cxnSpLocks/>
                <a:stCxn id="28" idx="5"/>
                <a:endCxn id="24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C590891-E3A0-AF49-AAB3-EF296A271A0E}"/>
                  </a:ext>
                </a:extLst>
              </p:cNvPr>
              <p:cNvCxnSpPr>
                <a:cxnSpLocks/>
                <a:stCxn id="22" idx="6"/>
                <a:endCxn id="25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4B03469-57B7-3045-BC06-AEDD9C85A662}"/>
                  </a:ext>
                </a:extLst>
              </p:cNvPr>
              <p:cNvCxnSpPr>
                <a:cxnSpLocks/>
                <a:stCxn id="23" idx="7"/>
                <a:endCxn id="25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80A6369-A9A5-F94C-97DB-4FA8DAD58601}"/>
                  </a:ext>
                </a:extLst>
              </p:cNvPr>
              <p:cNvCxnSpPr>
                <a:cxnSpLocks/>
                <a:stCxn id="23" idx="5"/>
                <a:endCxn id="26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6A947A3-2ABB-4C40-8F2D-ED877DC89DF0}"/>
                  </a:ext>
                </a:extLst>
              </p:cNvPr>
              <p:cNvCxnSpPr>
                <a:cxnSpLocks/>
                <a:stCxn id="24" idx="6"/>
                <a:endCxn id="26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0882F96-482F-2C4E-A241-05BDF7FD1AE6}"/>
                  </a:ext>
                </a:extLst>
              </p:cNvPr>
              <p:cNvCxnSpPr>
                <a:cxnSpLocks/>
                <a:stCxn id="24" idx="6"/>
                <a:endCxn id="25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2877D1-3EBE-3048-ACBE-DD194B67C1DB}"/>
                  </a:ext>
                </a:extLst>
              </p:cNvPr>
              <p:cNvCxnSpPr>
                <a:cxnSpLocks/>
                <a:stCxn id="22" idx="6"/>
                <a:endCxn id="26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8F59A8E-05E1-E64B-93FF-721F342F0158}"/>
                  </a:ext>
                </a:extLst>
              </p:cNvPr>
              <p:cNvCxnSpPr>
                <a:cxnSpLocks/>
                <a:stCxn id="28" idx="6"/>
                <a:endCxn id="22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50A2BF-A4DE-1047-95A1-431A239833EB}"/>
                  </a:ext>
                </a:extLst>
              </p:cNvPr>
              <p:cNvCxnSpPr>
                <a:cxnSpLocks/>
                <a:stCxn id="27" idx="6"/>
                <a:endCxn id="24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1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5424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A9FA9-DEAB-5240-A011-D2319CA5F636}"/>
              </a:ext>
            </a:extLst>
          </p:cNvPr>
          <p:cNvCxnSpPr>
            <a:cxnSpLocks/>
          </p:cNvCxnSpPr>
          <p:nvPr/>
        </p:nvCxnSpPr>
        <p:spPr>
          <a:xfrm flipH="1">
            <a:off x="6664946" y="3477727"/>
            <a:ext cx="797320" cy="282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5C8E56-09ED-BD45-B319-E6F4DA984444}"/>
              </a:ext>
            </a:extLst>
          </p:cNvPr>
          <p:cNvSpPr txBox="1"/>
          <p:nvPr/>
        </p:nvSpPr>
        <p:spPr>
          <a:xfrm>
            <a:off x="7197353" y="3230581"/>
            <a:ext cx="797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3A636-16D2-9F4B-829D-F492627E3D58}"/>
              </a:ext>
            </a:extLst>
          </p:cNvPr>
          <p:cNvSpPr txBox="1"/>
          <p:nvPr/>
        </p:nvSpPr>
        <p:spPr>
          <a:xfrm>
            <a:off x="6312314" y="3899016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716D9-54B9-DA48-9F1D-4DE7880681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13991" y="4191324"/>
            <a:ext cx="212877" cy="163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8B23B-DE8F-E349-A64C-016D0E58041F}"/>
              </a:ext>
            </a:extLst>
          </p:cNvPr>
          <p:cNvSpPr txBox="1"/>
          <p:nvPr/>
        </p:nvSpPr>
        <p:spPr>
          <a:xfrm>
            <a:off x="6726868" y="4170585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SNAFU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03D8-BDB8-0646-A814-23B1A8EB7DCF}"/>
              </a:ext>
            </a:extLst>
          </p:cNvPr>
          <p:cNvSpPr txBox="1"/>
          <p:nvPr/>
        </p:nvSpPr>
        <p:spPr>
          <a:xfrm>
            <a:off x="6443811" y="3599311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A0B84DA-C4AB-9AE5-2779-88DE413BC97F}"/>
              </a:ext>
            </a:extLst>
          </p:cNvPr>
          <p:cNvSpPr txBox="1"/>
          <p:nvPr/>
        </p:nvSpPr>
        <p:spPr>
          <a:xfrm>
            <a:off x="5643464" y="3317621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C23EC-F7AA-B83F-89F8-DCD24253F1E5}"/>
              </a:ext>
            </a:extLst>
          </p:cNvPr>
          <p:cNvSpPr txBox="1"/>
          <p:nvPr/>
        </p:nvSpPr>
        <p:spPr>
          <a:xfrm>
            <a:off x="5974911" y="3825690"/>
            <a:ext cx="2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62962-4611-BF89-9E25-40790252094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102130" y="3686953"/>
            <a:ext cx="670" cy="271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21" grpId="0"/>
      <p:bldP spid="66" grpId="0" animBg="1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8C17C2-569E-E408-2BC4-92A6DD8118E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3C4-BB55-0D44-94D8-4822DE9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MANIC: ULP Vector-dataflow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3B91-23F8-4E4A-931A-C1BE0DBB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45"/>
            <a:ext cx="10515600" cy="1089853"/>
          </a:xfrm>
        </p:spPr>
        <p:txBody>
          <a:bodyPr>
            <a:normAutofit/>
          </a:bodyPr>
          <a:lstStyle/>
          <a:p>
            <a:r>
              <a:rPr lang="en-US" dirty="0"/>
              <a:t>Reduce instruction supply energy + VRF energy</a:t>
            </a:r>
          </a:p>
          <a:p>
            <a:r>
              <a:rPr lang="en-US" dirty="0"/>
              <a:t>Maintain high-degree of programmability to support future kernels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3CEB-12BE-F04D-8C35-3917360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501"/>
            <a:ext cx="2743200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3E25B85-0C9B-3B47-BA38-7E8E436D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18307"/>
              </p:ext>
            </p:extLst>
          </p:nvPr>
        </p:nvGraphicFramePr>
        <p:xfrm>
          <a:off x="4046348" y="2755523"/>
          <a:ext cx="4099303" cy="33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61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942017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970564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4806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6715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7311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725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754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68" name="Up Arrow 67">
            <a:extLst>
              <a:ext uri="{FF2B5EF4-FFF2-40B4-BE49-F238E27FC236}">
                <a16:creationId xmlns:a16="http://schemas.microsoft.com/office/drawing/2014/main" id="{B58C5359-B91E-7D4C-B798-A78ED517F86D}"/>
              </a:ext>
            </a:extLst>
          </p:cNvPr>
          <p:cNvSpPr/>
          <p:nvPr/>
        </p:nvSpPr>
        <p:spPr>
          <a:xfrm>
            <a:off x="5616948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9188E3E2-E696-594A-9CAD-D0F376CF8CDA}"/>
              </a:ext>
            </a:extLst>
          </p:cNvPr>
          <p:cNvSpPr/>
          <p:nvPr/>
        </p:nvSpPr>
        <p:spPr>
          <a:xfrm>
            <a:off x="6625587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8580603-880D-1949-8D6B-D7984647FDB8}"/>
              </a:ext>
            </a:extLst>
          </p:cNvPr>
          <p:cNvSpPr/>
          <p:nvPr/>
        </p:nvSpPr>
        <p:spPr>
          <a:xfrm>
            <a:off x="7626575" y="4099631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FFBD1B69-0E43-0E4F-B025-640A0569EB5E}"/>
              </a:ext>
            </a:extLst>
          </p:cNvPr>
          <p:cNvSpPr/>
          <p:nvPr/>
        </p:nvSpPr>
        <p:spPr>
          <a:xfrm>
            <a:off x="7626576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33D17829-34B2-ED47-9913-B9D8AB32E715}"/>
              </a:ext>
            </a:extLst>
          </p:cNvPr>
          <p:cNvSpPr/>
          <p:nvPr/>
        </p:nvSpPr>
        <p:spPr>
          <a:xfrm>
            <a:off x="6625588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91F86509-F6F3-904A-8BBA-8A73418B25B2}"/>
              </a:ext>
            </a:extLst>
          </p:cNvPr>
          <p:cNvSpPr/>
          <p:nvPr/>
        </p:nvSpPr>
        <p:spPr>
          <a:xfrm rot="10800000">
            <a:off x="5624598" y="4834662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8C0AC697-29D0-5745-A0F9-4BD89101E3B8}"/>
              </a:ext>
            </a:extLst>
          </p:cNvPr>
          <p:cNvSpPr/>
          <p:nvPr/>
        </p:nvSpPr>
        <p:spPr>
          <a:xfrm rot="10800000">
            <a:off x="5624598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7DB1974A-3B7B-824C-835C-BD4D9B736857}"/>
              </a:ext>
            </a:extLst>
          </p:cNvPr>
          <p:cNvSpPr/>
          <p:nvPr/>
        </p:nvSpPr>
        <p:spPr>
          <a:xfrm rot="10800000">
            <a:off x="6625588" y="5599914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0C6939F6-896D-A54E-8C4E-3805106EC537}"/>
              </a:ext>
            </a:extLst>
          </p:cNvPr>
          <p:cNvSpPr/>
          <p:nvPr/>
        </p:nvSpPr>
        <p:spPr>
          <a:xfrm rot="10800000">
            <a:off x="7626577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D8D16B-77B4-5E47-BC0B-C00B3E81929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BE593AF-5F55-BE4E-B2A7-39B3D915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3CFC0EB-EA85-8D45-B0BC-0D0676072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52352C-C4FD-5C45-9723-8BBD6DB964E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3B31DF5-CCEF-D14E-A1E2-15345E1D52F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EA8E1E5D-55E7-7E48-9ED7-03A000EB127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EE68EAA-B9D3-104E-9C7B-E7311978222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E56ECDC-CC1F-9645-860B-FC2DAF509C9A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3AEF0C5D-2016-EC47-A0D4-3D964A2BC43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7F308D-97FF-D74E-AB3A-AA06BC215D4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C3A5068-9A17-9543-A256-3F2B05C93EC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B3DDB05-F417-BA45-AF7C-AF82DC5F312F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44A09A8-376A-A547-A39E-887B7F95C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A3A010D-DF9B-794B-B77C-D7030AA96E60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9E698FB-F21E-3A45-8BB2-BF8E6190E0D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DAC8E7A-04F7-8646-BAFF-E3D13465CF5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8B75A1-6243-9844-9679-19C865D3F17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12389F-4BA0-2345-9A00-0E6EE81DD1D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53D616D-F303-9948-B091-AEEA63D8677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C740A3-96FB-6748-86F7-9D51E7B02A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7FE10D4-A9C9-764D-BC83-378ADC3E25A0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68C3483-4CA0-7548-AC76-72A75C35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4E0E3EA-DE32-A748-B07A-DBC5524A70AE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7091EF4-7277-094C-964A-62230CA2593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B292B2B-FC74-104B-B9F8-1B4EE0F6D2F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EFE96B-5A43-3C45-B585-B9B754F700E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56A98D8-467A-9344-9AB0-03E89FDF641F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13DB10-36CC-694F-87D2-347788AD8FB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78B76AF-A631-4B47-B35C-9FCACA0A9BE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2EE18B-1750-864A-9161-EACC7592D1AA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045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6C16-4A65-BB4E-B455-4767A01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27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2DD235-48DE-B541-8F67-D06320C1DC6F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57FBD-C09F-5947-806E-28C520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999C1F-89E7-DB49-AC97-8D18F6A6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3BD5-3745-DF4E-9BB5-AA6B65E09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F8EDFC-3DD3-A348-8858-591FDD803317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D8BCDC-3293-9846-93AA-4AE860F8ADD3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DC7CD7-EF7C-3A4F-B4B4-529F8135AA0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FA0C30-99E2-D44F-83FA-92537893940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8F1EF6-C016-0545-8859-7F863AEA2DAF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E8979F-5E39-CA41-B653-272E0C297B6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99D1-B7C5-884F-AA61-266918F60050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243B7EF-DDB4-0F49-AB4A-F0FD62E5E38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EF1BC5-873A-5D40-899B-742C5B3B6991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A0293A5-0F88-D442-B065-5785C8AA7D2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4DFEE-B06D-7443-A47C-F749AB6E9949}"/>
              </a:ext>
            </a:extLst>
          </p:cNvPr>
          <p:cNvCxnSpPr>
            <a:cxnSpLocks/>
          </p:cNvCxnSpPr>
          <p:nvPr/>
        </p:nvCxnSpPr>
        <p:spPr>
          <a:xfrm>
            <a:off x="6779123" y="2981979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8215F5-0B2C-B842-9E4A-A7C2E1A740FB}"/>
              </a:ext>
            </a:extLst>
          </p:cNvPr>
          <p:cNvSpPr/>
          <p:nvPr/>
        </p:nvSpPr>
        <p:spPr>
          <a:xfrm>
            <a:off x="6549322" y="3181833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onaco" pitchFamily="2" charset="77"/>
              </a:rPr>
              <a:t>mul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322-CD2A-9549-A754-8BA24C55EBD9}"/>
              </a:ext>
            </a:extLst>
          </p:cNvPr>
          <p:cNvCxnSpPr>
            <a:cxnSpLocks/>
          </p:cNvCxnSpPr>
          <p:nvPr/>
        </p:nvCxnSpPr>
        <p:spPr>
          <a:xfrm>
            <a:off x="6770157" y="3650746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72567A-87F7-5A4D-B673-50398CC672B0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C4355-4144-804F-B581-C4E0EDE9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97AB75-F758-6441-B569-6EFDE96F2D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3F745-BE36-5647-AB62-4FE3A6CAFDBB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986990C7-BF17-AB43-AE87-83BDC0D6C622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7A6E6A-BD27-9847-ABA2-1BCE49F3911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191069-2501-0C47-A6A2-DB4A4D7137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6BE9A-A6A5-F44A-B38F-88077845160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BA806-0C7A-8940-970D-2FC9BA25A5CB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3B7427-E2A8-7143-8C3C-B06D64C70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BE5843-F40B-D24C-B61F-F7E985937CDF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F5DB0E7B-89B1-1F48-B35B-E26EF47495B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F8E70-6026-744D-8575-B0EF45F38F1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4D1B0976-D997-1041-A06D-FBD72C41457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0E09956-7D9B-9341-8928-BD7E32CD9BD3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F400B6-4B40-0D4B-92C4-142E7D2BAAC9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9E3394-F007-E943-8D1C-FAFCF5962F4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DB9F1C-7A8B-2A4A-AA66-B109692C4811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02EA689-B768-744F-A97F-FC821E34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9372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45" name="Up Arrow 44">
            <a:extLst>
              <a:ext uri="{FF2B5EF4-FFF2-40B4-BE49-F238E27FC236}">
                <a16:creationId xmlns:a16="http://schemas.microsoft.com/office/drawing/2014/main" id="{D2F7CB4D-29CF-DB4F-9FCA-F2514CE459EE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F92C7CB2-8C4E-D443-8AA5-78F15700ECC6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A5BA3BD8-E58C-B645-89C5-1A7921405D26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81B9C86D-EF9B-FE4F-9797-23AD41B00457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A24E9CD-E893-614A-A156-1F076422822A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5489D85A-517E-5146-86F2-F68BFF84B894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C7E7721-16DF-9442-8AAF-75C1B073587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0FEC13C2-3003-6349-9D32-EB5537E4E09F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B7C56CE7-60BE-4B4B-BF91-159943801F0B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51362A0-06FB-FD4F-BB48-24B84AE43CB6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865011-ABB7-8048-A157-C18ECEDFCE6B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C3D26-4617-0D4F-B1C5-735ABEC2BFE8}"/>
              </a:ext>
            </a:extLst>
          </p:cNvPr>
          <p:cNvSpPr/>
          <p:nvPr/>
        </p:nvSpPr>
        <p:spPr>
          <a:xfrm>
            <a:off x="6099481" y="2974775"/>
            <a:ext cx="1536894" cy="35142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A0DFF-1A0B-F741-A514-3B9B090F52F2}"/>
              </a:ext>
            </a:extLst>
          </p:cNvPr>
          <p:cNvSpPr/>
          <p:nvPr/>
        </p:nvSpPr>
        <p:spPr>
          <a:xfrm>
            <a:off x="5931872" y="2206198"/>
            <a:ext cx="627913" cy="76839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B8105-1C57-CD45-A4AC-281010A8EDC3}"/>
              </a:ext>
            </a:extLst>
          </p:cNvPr>
          <p:cNvSpPr/>
          <p:nvPr/>
        </p:nvSpPr>
        <p:spPr>
          <a:xfrm>
            <a:off x="7038022" y="1773902"/>
            <a:ext cx="627913" cy="120068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D4E68E-7232-924F-BE00-BAAD9328F6C7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15CEDF-064F-A343-B4CD-7E733A065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B8C6B-8723-E64A-AA78-039ADFA580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5467DC6-A762-7A4A-957A-CB8AA873FED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5DC95177-EC9E-204D-BD78-1FB6EBC01A4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2BA5AEC-582D-724F-BA44-106E9505E56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8E9133-D95B-E64B-AB53-80FBD653C87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B6A6A-1BEB-0048-A070-BAC64BFFE799}"/>
              </a:ext>
            </a:extLst>
          </p:cNvPr>
          <p:cNvGrpSpPr>
            <a:grpSpLocks noChangeAspect="1"/>
          </p:cNvGrpSpPr>
          <p:nvPr/>
        </p:nvGrpSpPr>
        <p:grpSpPr>
          <a:xfrm>
            <a:off x="6363117" y="2609015"/>
            <a:ext cx="864444" cy="365760"/>
            <a:chOff x="7311318" y="4486070"/>
            <a:chExt cx="599968" cy="253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6A60E-1000-EA42-B26D-901888E0028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C6CFC20F-000E-F74C-A363-7856087C501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B6E2610-A88D-794B-A184-1A0218D5E077}"/>
              </a:ext>
            </a:extLst>
          </p:cNvPr>
          <p:cNvSpPr txBox="1"/>
          <p:nvPr/>
        </p:nvSpPr>
        <p:spPr>
          <a:xfrm>
            <a:off x="284851" y="5871691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Related: MSP430, ARM M0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BB8607-BF6A-5E49-B891-C9B7F241DE5D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3D251E-C861-3841-8DFD-F962466BD9D8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7FD198-C044-094F-8E46-FA062BE3D32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FA418-D96D-0C49-9D65-F80F96E1C99B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F10694D-E53C-814C-B2F6-5460545D60CD}"/>
              </a:ext>
            </a:extLst>
          </p:cNvPr>
          <p:cNvSpPr/>
          <p:nvPr/>
        </p:nvSpPr>
        <p:spPr>
          <a:xfrm>
            <a:off x="519219" y="285721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7E271E-C2DF-1343-A4B2-65232209E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EAE6007-2CBF-A64A-9824-D379DCC48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BF840A5-1C21-AA42-B60E-61DDCC01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81AA67-FB13-5B4D-AC76-9D8938825C7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CEE6FAE-AE10-174A-9778-0F145D82FE8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F309A26-E864-914E-B196-08EEE10AF9F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11D8BD-790B-434F-843D-0A7C9AE5A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7DE4ADD-6856-5141-8778-C16EA41ED81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C141319F-36B5-574A-8ACD-FDC04BA264E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400B35-26B3-1841-BC79-B2DC651E303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81A3ECC-3A31-6C49-AB0E-0FEE177360A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6683944-EB6A-564B-B1F4-22032E1CB2FC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98DC313-DFB3-5C43-B1F5-BA291B9FB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125EA46-DD45-B546-97F9-D1F4D21E8F83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3562834-6F19-F94E-8664-E021FD15377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6066125-DF6E-EC43-8A0F-ED84261352C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6D01969-5267-A844-8C86-0F2E1EA0F2F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E835369-1309-E542-B74E-ECFC5700B14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1A39794-3AC5-2841-B76B-91A32373DE5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17EF9F-35DD-3040-9DE1-CB56791DF9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B53AABD-C741-1A4B-9D83-09AE1287D304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BF84E84-E649-B248-A58E-6BAE77B41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26AC48E-FA99-8044-996E-EF0923AB5FEC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809A5A0-21A0-6D40-B49C-7A3AED2E142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F25B642-8C4E-C649-A7D3-467C79B9294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4B8B70-10D7-2248-AE9C-81B2D4C15BE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7504258-2660-5F48-A34C-4D1EF75FF2A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7FF8DB-0AF8-0745-956E-D1C2E9910B1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C78031A-0732-A149-92C4-22C30070040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A67BDD-8A52-7E4F-A45B-6D1F219336E8}"/>
                  </a:ext>
                </a:extLst>
              </p:cNvPr>
              <p:cNvCxnSpPr>
                <a:cxnSpLocks/>
                <a:stCxn id="120" idx="7"/>
                <a:endCxn id="1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606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D46-9663-3746-BC3B-759EDDA5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28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8C1B71-058F-CE4B-A175-1CC6AB550851}"/>
              </a:ext>
            </a:extLst>
          </p:cNvPr>
          <p:cNvSpPr/>
          <p:nvPr/>
        </p:nvSpPr>
        <p:spPr>
          <a:xfrm>
            <a:off x="6777303" y="18464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C1DED-1D6A-9B4B-BED0-C0DB5345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4A9F3-789F-7746-A47A-D3BF4292565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30CE1E-40BB-BD4B-81AE-A81AFEFCE67D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310A8-D524-5D42-A82F-C3902D2299E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C3229-FE0C-B745-AE80-CFC88708E16A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57ADD6-3DBB-3F4E-A9B4-1D94B5E71D9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23958-94CB-ED44-A8DB-11E1D4940561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CD5210-8BE2-CB42-AE22-1B99941D64B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9B05C2-0692-684D-8336-03A9974FB22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8765A8F-1B8D-614B-9AA3-4952A90E1DCE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317A89-A8C7-634F-8B42-E54F4AE96578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0C0CD5-2DB2-124F-AEFC-315C535FE40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1FF4F-234D-A14D-BCC1-B1EAF51E2492}"/>
              </a:ext>
            </a:extLst>
          </p:cNvPr>
          <p:cNvCxnSpPr>
            <a:cxnSpLocks/>
          </p:cNvCxnSpPr>
          <p:nvPr/>
        </p:nvCxnSpPr>
        <p:spPr>
          <a:xfrm>
            <a:off x="6778828" y="4231973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C3DB5B-E4C9-9748-940B-A462A0724900}"/>
              </a:ext>
            </a:extLst>
          </p:cNvPr>
          <p:cNvSpPr/>
          <p:nvPr/>
        </p:nvSpPr>
        <p:spPr>
          <a:xfrm>
            <a:off x="6549027" y="4431827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6E0E4-1809-1643-A1D9-3BAD60E191B9}"/>
              </a:ext>
            </a:extLst>
          </p:cNvPr>
          <p:cNvCxnSpPr>
            <a:cxnSpLocks/>
          </p:cNvCxnSpPr>
          <p:nvPr/>
        </p:nvCxnSpPr>
        <p:spPr>
          <a:xfrm>
            <a:off x="6769862" y="4900740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FAC541-F04D-B347-A7D6-B145D4ABD64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537FE1-F922-B545-8333-F5EDA1719626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C6610-F44F-404D-977E-9D4158834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88CB46-CCAB-2545-8AD1-EAD79A6B2DC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riangle 26">
                <a:extLst>
                  <a:ext uri="{FF2B5EF4-FFF2-40B4-BE49-F238E27FC236}">
                    <a16:creationId xmlns:a16="http://schemas.microsoft.com/office/drawing/2014/main" id="{5C54AC86-060B-D844-9B85-C1A9C5F0D2A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8E44F-14B6-484A-A055-DC63ED9A261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1DE1F2-B63D-F347-AB1F-9DB7DA4372CF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854851-42F0-044E-9A0D-A1F634A65746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899DE3D-267A-5646-A64F-B9958844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36379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31" name="Up Arrow 30">
            <a:extLst>
              <a:ext uri="{FF2B5EF4-FFF2-40B4-BE49-F238E27FC236}">
                <a16:creationId xmlns:a16="http://schemas.microsoft.com/office/drawing/2014/main" id="{5CB6A372-34FF-1C47-BE0F-F98B3675ADD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B425289-9273-8D4A-BFE0-76C46FE43C0E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6918D611-A656-E048-9837-37E9EC180894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089D13A9-C42B-5546-A2D3-5F853FE2C4F1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AABA745F-FAC7-2B45-84B7-4FB61BF967A1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084F09B6-1A20-4C4F-A3FD-F87DBE12C39E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760FE7A-3696-494B-8F21-A3FA6BF293C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BAD3D276-5A0A-5E40-8266-2D30283177AE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430A1C5-C527-134F-9272-F771DD830BE6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1D70F27-02B4-D04F-A5FD-52D28A1EB8AC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BCA7D3-741F-114C-B3CF-ACA6C2A5E2BD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6DF28-3D6A-904A-AC18-C9F9D3E4212A}"/>
              </a:ext>
            </a:extLst>
          </p:cNvPr>
          <p:cNvSpPr/>
          <p:nvPr/>
        </p:nvSpPr>
        <p:spPr>
          <a:xfrm>
            <a:off x="6099481" y="4219355"/>
            <a:ext cx="1536894" cy="22696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13C239-BD45-EB41-AF8A-FCAA4E82D27C}"/>
              </a:ext>
            </a:extLst>
          </p:cNvPr>
          <p:cNvSpPr/>
          <p:nvPr/>
        </p:nvSpPr>
        <p:spPr>
          <a:xfrm>
            <a:off x="7038022" y="1784660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0FE5C-33BF-0742-AED7-F6B1F738641D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624C40-9823-7343-86C0-35405AA39D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CC256-BC14-854A-98DF-C4EA1FCA1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D12848-554F-584A-BC71-E43AE661BE6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3D994524-C58C-AE4D-B4B0-FCE6C517C80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B3AA39-ED69-134C-92CB-E8CA2DCC61C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BD9E1F-A981-6040-843A-C3F163244A6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91F318A-15C5-9840-9E85-396D2AB94BDC}"/>
              </a:ext>
            </a:extLst>
          </p:cNvPr>
          <p:cNvSpPr/>
          <p:nvPr/>
        </p:nvSpPr>
        <p:spPr>
          <a:xfrm>
            <a:off x="7286634" y="2608060"/>
            <a:ext cx="627913" cy="16112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F5AB1-5673-4145-8C74-2A01B840DF79}"/>
              </a:ext>
            </a:extLst>
          </p:cNvPr>
          <p:cNvSpPr/>
          <p:nvPr/>
        </p:nvSpPr>
        <p:spPr>
          <a:xfrm>
            <a:off x="5706365" y="3454007"/>
            <a:ext cx="842662" cy="7705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D95BA-3D66-F14B-BF68-73D255C8B9ED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0FDDAC2-3FE3-A740-A214-9C4DED8E03D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6E328B-30B0-6249-9D31-166EAC27CD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41580B-7170-F74A-A0B2-0653613C5E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287DFF6C-7B79-BE49-A684-C0D971CCC45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01672-BE34-EB4D-B87D-8900BA64FD23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DD2E49-98EB-034E-8F66-32B889C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02633D-5789-BC4F-A115-A6A3126E5AB6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59009"/>
            <a:ext cx="864444" cy="365760"/>
            <a:chOff x="7311318" y="4486070"/>
            <a:chExt cx="599968" cy="2538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D6D60-5156-2B42-8893-8FB12DD83620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5845D121-87E7-4F40-A46E-D1C460F77FB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80ABE-FBF0-2A40-A28D-2D671EDA0FB2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0DE9B-5E8B-EB4D-8CB3-D44C1D2F120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74F7DF-258D-5C4A-9586-FFA8166968C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DBE992-3937-1140-B50F-793B85CE1CFB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12154-8232-A646-A703-D065209F42DC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F539C-6E38-014D-969A-1B31EC86D53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B4F815-9A09-E54B-A640-8F81F8712061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9913F0AB-5879-5548-A2BF-01325C8C3C3A}"/>
              </a:ext>
            </a:extLst>
          </p:cNvPr>
          <p:cNvSpPr/>
          <p:nvPr/>
        </p:nvSpPr>
        <p:spPr>
          <a:xfrm>
            <a:off x="519219" y="3233733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836463F-11C7-C241-BFA4-60B6A537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52BD44-B1CB-894A-A7FC-3A1C0448A7D9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CBEEE2-B3FD-4443-B2B6-8D0ACC3D5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C8CA3E2-940C-7E40-A224-F3B99E168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49BA07-533A-8C47-AC79-89EA7EC303F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AF1E108-8585-5C4F-BF2F-15B3306875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01A9961-D0BC-BB40-AC4C-B5875BBDB31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1C8D58-F567-5043-AECF-E47137220FE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0B1F10E-1944-B541-A367-B60327653FB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913028D6-5046-924B-891E-569BE62A129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CAA0-19CD-C54E-94B3-5BE3F4D6B7C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1976ED7-87D0-044D-A664-A5AA33322CC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800CD28-E44D-3846-B95C-5604AAB9BFEE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750859-772A-D045-9D17-387EC17E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30FB3D7-B3E5-3042-8AC4-CCF1DE48A91A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34105003-02F0-1A49-B431-F4FFDD6DB9C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F8ED934-EF72-3D49-BC5D-E3FB5E9466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5F39631-FDAF-C649-BAC6-5DAD7420F5F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CFEEDE7-6466-414E-82CB-03E239BE052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B4B2E6-24AF-F249-9AD1-BD3176EB69F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A23924E-F48B-274B-A710-0182DC3AC99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EA9689B-340A-664B-83C9-FA0DA85518BD}"/>
                  </a:ext>
                </a:extLst>
              </p:cNvPr>
              <p:cNvCxnSpPr>
                <a:cxnSpLocks/>
                <a:stCxn id="9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0ED3366-4B15-C647-A424-FEF65C4D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8C77F3E-4889-3E47-B44F-50904910343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FBD545F-218F-2348-A991-B4994FFC6D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B94B054A-1D2D-C44D-B802-F1EDA320264A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E697449-B6C2-6347-A1AA-2FE1042D6A2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0E94BE5-D2ED-784F-A4A2-E590F872FCD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083046-08C7-404F-B695-A32692F411B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FADD184-70AB-624C-AEC4-99F532DF75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7AF609F-C1D8-6541-B114-A2D069373D7F}"/>
                  </a:ext>
                </a:extLst>
              </p:cNvPr>
              <p:cNvCxnSpPr>
                <a:cxnSpLocks/>
                <a:stCxn id="92" idx="7"/>
                <a:endCxn id="101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128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F608-9272-4643-AB30-C28B37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29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A73EE3-F88A-8842-A2CC-CB44497089B3}"/>
              </a:ext>
            </a:extLst>
          </p:cNvPr>
          <p:cNvSpPr/>
          <p:nvPr/>
        </p:nvSpPr>
        <p:spPr>
          <a:xfrm>
            <a:off x="6777303" y="1819848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31E93-F431-6942-AB07-0577F0ED5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38689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E6C08-03B5-1D41-9837-0FA4508A6CF3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0272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44EC7-44EF-CF45-BBD4-F2AF3A68532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3654A5-03CE-4F4F-A5CA-08FD6ABD836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7D669F-13A4-C445-9085-16306F69518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D22CC-8959-004D-813B-76FF1CE0C7A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C07761-F361-D64B-98F3-E94C7662B5BB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3403D5-C17A-8E47-AB83-3A861015C2E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B06F35-9654-9B48-9686-D5D933423BC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5C3E9C-8591-AF4B-B9CF-10DD5528CECF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412A26-C643-8F4E-9FD4-78B922552007}"/>
              </a:ext>
            </a:extLst>
          </p:cNvPr>
          <p:cNvSpPr txBox="1">
            <a:spLocks/>
          </p:cNvSpPr>
          <p:nvPr/>
        </p:nvSpPr>
        <p:spPr>
          <a:xfrm>
            <a:off x="3392942" y="156034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486A29E-C3EE-424C-BF4D-952AB2EF9F13}"/>
              </a:ext>
            </a:extLst>
          </p:cNvPr>
          <p:cNvSpPr/>
          <p:nvPr/>
        </p:nvSpPr>
        <p:spPr>
          <a:xfrm>
            <a:off x="6157842" y="2221894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A000-22B0-F54D-828A-8B1699230685}"/>
              </a:ext>
            </a:extLst>
          </p:cNvPr>
          <p:cNvCxnSpPr>
            <a:cxnSpLocks/>
          </p:cNvCxnSpPr>
          <p:nvPr/>
        </p:nvCxnSpPr>
        <p:spPr>
          <a:xfrm>
            <a:off x="6778828" y="4218118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14B9F-4120-BF40-818F-5B82AA75A8DA}"/>
              </a:ext>
            </a:extLst>
          </p:cNvPr>
          <p:cNvCxnSpPr>
            <a:cxnSpLocks/>
          </p:cNvCxnSpPr>
          <p:nvPr/>
        </p:nvCxnSpPr>
        <p:spPr>
          <a:xfrm>
            <a:off x="6769862" y="4886885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087E4-4B29-7F47-BCDC-97F79C12E33E}"/>
              </a:ext>
            </a:extLst>
          </p:cNvPr>
          <p:cNvCxnSpPr>
            <a:cxnSpLocks/>
          </p:cNvCxnSpPr>
          <p:nvPr/>
        </p:nvCxnSpPr>
        <p:spPr>
          <a:xfrm>
            <a:off x="6780550" y="5462747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A64519E-1E5E-8F4D-9A34-F4D036BED2E9}"/>
              </a:ext>
            </a:extLst>
          </p:cNvPr>
          <p:cNvSpPr/>
          <p:nvPr/>
        </p:nvSpPr>
        <p:spPr>
          <a:xfrm>
            <a:off x="6550749" y="5662601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aco" pitchFamily="2" charset="77"/>
              </a:rPr>
              <a:t>store</a:t>
            </a:r>
            <a:endParaRPr lang="en-US" sz="7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1746B2-7FD9-3F4B-8199-0D9C927B94E1}"/>
              </a:ext>
            </a:extLst>
          </p:cNvPr>
          <p:cNvSpPr/>
          <p:nvPr/>
        </p:nvSpPr>
        <p:spPr>
          <a:xfrm>
            <a:off x="6139799" y="3450701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3464694-01DE-F743-A07C-A5BC20781F65}"/>
              </a:ext>
            </a:extLst>
          </p:cNvPr>
          <p:cNvSpPr/>
          <p:nvPr/>
        </p:nvSpPr>
        <p:spPr>
          <a:xfrm>
            <a:off x="6153093" y="4690147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9628D3-1B16-2041-BD4F-27E19185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4964"/>
              </p:ext>
            </p:extLst>
          </p:nvPr>
        </p:nvGraphicFramePr>
        <p:xfrm>
          <a:off x="8649288" y="142529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6" name="Up Arrow 25">
            <a:extLst>
              <a:ext uri="{FF2B5EF4-FFF2-40B4-BE49-F238E27FC236}">
                <a16:creationId xmlns:a16="http://schemas.microsoft.com/office/drawing/2014/main" id="{14696A92-3277-7849-819E-3C633360ABC9}"/>
              </a:ext>
            </a:extLst>
          </p:cNvPr>
          <p:cNvSpPr/>
          <p:nvPr/>
        </p:nvSpPr>
        <p:spPr>
          <a:xfrm>
            <a:off x="9820713" y="244346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CA922B-B382-5C48-BC17-FA169A0E874B}"/>
              </a:ext>
            </a:extLst>
          </p:cNvPr>
          <p:cNvSpPr/>
          <p:nvPr/>
        </p:nvSpPr>
        <p:spPr>
          <a:xfrm>
            <a:off x="10564558" y="243742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F481090-FC21-234E-9F19-B92DE749FB0E}"/>
              </a:ext>
            </a:extLst>
          </p:cNvPr>
          <p:cNvSpPr/>
          <p:nvPr/>
        </p:nvSpPr>
        <p:spPr>
          <a:xfrm>
            <a:off x="11308403" y="244144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F6DD108-C74A-F94C-B87A-CA59DF50C8BB}"/>
              </a:ext>
            </a:extLst>
          </p:cNvPr>
          <p:cNvSpPr/>
          <p:nvPr/>
        </p:nvSpPr>
        <p:spPr>
          <a:xfrm>
            <a:off x="10564558" y="301145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4DCFE7D-CD53-3544-9C5F-5B10C68EFC60}"/>
              </a:ext>
            </a:extLst>
          </p:cNvPr>
          <p:cNvSpPr/>
          <p:nvPr/>
        </p:nvSpPr>
        <p:spPr>
          <a:xfrm>
            <a:off x="11308403" y="301546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D569D58D-37FD-1249-AEAA-E02B7F2CC38B}"/>
              </a:ext>
            </a:extLst>
          </p:cNvPr>
          <p:cNvSpPr/>
          <p:nvPr/>
        </p:nvSpPr>
        <p:spPr>
          <a:xfrm rot="10800000">
            <a:off x="9820713" y="299960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8F438B0-B958-644A-85A6-FC6B393A9286}"/>
              </a:ext>
            </a:extLst>
          </p:cNvPr>
          <p:cNvSpPr/>
          <p:nvPr/>
        </p:nvSpPr>
        <p:spPr>
          <a:xfrm rot="10800000">
            <a:off x="9820713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70BD72E-B278-5449-AE0B-AFAE2D4EBDC7}"/>
              </a:ext>
            </a:extLst>
          </p:cNvPr>
          <p:cNvSpPr/>
          <p:nvPr/>
        </p:nvSpPr>
        <p:spPr>
          <a:xfrm rot="10800000">
            <a:off x="10579859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6EAC987-AF6B-4640-9F38-68B799BEFDC7}"/>
              </a:ext>
            </a:extLst>
          </p:cNvPr>
          <p:cNvSpPr/>
          <p:nvPr/>
        </p:nvSpPr>
        <p:spPr>
          <a:xfrm rot="10800000">
            <a:off x="11283711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4CA7A4A-8912-0946-8FAA-A72435A734DF}"/>
              </a:ext>
            </a:extLst>
          </p:cNvPr>
          <p:cNvSpPr txBox="1">
            <a:spLocks/>
          </p:cNvSpPr>
          <p:nvPr/>
        </p:nvSpPr>
        <p:spPr>
          <a:xfrm>
            <a:off x="437095" y="152701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8EB109-8307-1D44-A7F4-37FC53339B5F}"/>
              </a:ext>
            </a:extLst>
          </p:cNvPr>
          <p:cNvSpPr/>
          <p:nvPr/>
        </p:nvSpPr>
        <p:spPr>
          <a:xfrm>
            <a:off x="8649288" y="2873385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FDE27-FC9E-504A-9C71-C82D7AA674DC}"/>
              </a:ext>
            </a:extLst>
          </p:cNvPr>
          <p:cNvSpPr/>
          <p:nvPr/>
        </p:nvSpPr>
        <p:spPr>
          <a:xfrm>
            <a:off x="6099481" y="5468243"/>
            <a:ext cx="1536894" cy="10196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C37FF2-43B6-E04D-8A99-092304E0E031}"/>
              </a:ext>
            </a:extLst>
          </p:cNvPr>
          <p:cNvSpPr/>
          <p:nvPr/>
        </p:nvSpPr>
        <p:spPr>
          <a:xfrm>
            <a:off x="7038022" y="1770805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E5E0AB-DFA9-774B-AA8B-EA559461CC5E}"/>
              </a:ext>
            </a:extLst>
          </p:cNvPr>
          <p:cNvGrpSpPr/>
          <p:nvPr/>
        </p:nvGrpSpPr>
        <p:grpSpPr>
          <a:xfrm>
            <a:off x="6362822" y="1345166"/>
            <a:ext cx="864444" cy="1238281"/>
            <a:chOff x="8076500" y="568879"/>
            <a:chExt cx="864444" cy="123828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362C2E-642C-B541-A91A-2EF93C7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E7215D-47E3-3742-92BF-FFA8E2BA6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2536363-BC61-9D49-A818-BAE31E4B913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FC2DBD69-4A4E-7743-A27E-6D0AD8B8AA53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D89F5-32AC-9F4A-ABF4-AAB7A9EF3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B3B603-325C-A143-81F5-21E5CD18ED8D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635B98F-6549-B749-9EAD-99F9DA95A524}"/>
              </a:ext>
            </a:extLst>
          </p:cNvPr>
          <p:cNvSpPr/>
          <p:nvPr/>
        </p:nvSpPr>
        <p:spPr>
          <a:xfrm>
            <a:off x="7286634" y="2594204"/>
            <a:ext cx="627913" cy="28613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ADA3B-2127-4E4E-8CF2-64545E0E0119}"/>
              </a:ext>
            </a:extLst>
          </p:cNvPr>
          <p:cNvGrpSpPr/>
          <p:nvPr/>
        </p:nvGrpSpPr>
        <p:grpSpPr>
          <a:xfrm>
            <a:off x="6363117" y="2595160"/>
            <a:ext cx="864444" cy="1238281"/>
            <a:chOff x="8076500" y="568879"/>
            <a:chExt cx="864444" cy="123828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F7AF84-D0D0-D44F-B223-3442852DD5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053C50-E62E-F344-A123-C4539C0D6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EC6188-0186-9346-A009-56F5D25B258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A0866BEB-C275-E642-8FF7-AB1BC98060A7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34093D8-9A4B-EA41-B421-7B5E2D797E1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A02333-4843-F741-BA46-E15560FA676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444202-6C3D-D34B-AF42-D3CCD1B36EEF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45154"/>
            <a:ext cx="864444" cy="365760"/>
            <a:chOff x="7311318" y="4486070"/>
            <a:chExt cx="599968" cy="2538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D24879-096C-8D46-BAC4-9BA40CC30EA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4308A9B-4844-D244-9A55-840FCBBA6BA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BD917E2-CA2A-2D41-80B0-B522222D8007}"/>
              </a:ext>
            </a:extLst>
          </p:cNvPr>
          <p:cNvSpPr/>
          <p:nvPr/>
        </p:nvSpPr>
        <p:spPr>
          <a:xfrm>
            <a:off x="5791338" y="4667187"/>
            <a:ext cx="757689" cy="81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D1FA5-EFBE-A74D-AD3E-E6CEA0D338F6}"/>
              </a:ext>
            </a:extLst>
          </p:cNvPr>
          <p:cNvGrpSpPr>
            <a:grpSpLocks noChangeAspect="1"/>
          </p:cNvGrpSpPr>
          <p:nvPr/>
        </p:nvGrpSpPr>
        <p:grpSpPr>
          <a:xfrm>
            <a:off x="6364544" y="5089783"/>
            <a:ext cx="864444" cy="365760"/>
            <a:chOff x="7311318" y="4486070"/>
            <a:chExt cx="599968" cy="253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A3F031-B795-394D-AE4E-3B5A7E0B9C33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A3FE9358-CCC5-0344-866F-4EF1293933FD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25E0DD5-7ED0-2647-A3AA-184D51B8744E}"/>
              </a:ext>
            </a:extLst>
          </p:cNvPr>
          <p:cNvSpPr/>
          <p:nvPr/>
        </p:nvSpPr>
        <p:spPr>
          <a:xfrm>
            <a:off x="6549027" y="4417972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62D35D-24C7-7D4A-B186-944B2B09D116}"/>
              </a:ext>
            </a:extLst>
          </p:cNvPr>
          <p:cNvCxnSpPr>
            <a:cxnSpLocks/>
          </p:cNvCxnSpPr>
          <p:nvPr/>
        </p:nvCxnSpPr>
        <p:spPr>
          <a:xfrm>
            <a:off x="3162742" y="149753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25E98B-0B44-0342-9CAE-D11907D122A0}"/>
              </a:ext>
            </a:extLst>
          </p:cNvPr>
          <p:cNvCxnSpPr>
            <a:cxnSpLocks/>
          </p:cNvCxnSpPr>
          <p:nvPr/>
        </p:nvCxnSpPr>
        <p:spPr>
          <a:xfrm>
            <a:off x="5165458" y="149567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0A572-EF93-3E48-8760-850DD4AA8708}"/>
              </a:ext>
            </a:extLst>
          </p:cNvPr>
          <p:cNvCxnSpPr>
            <a:cxnSpLocks/>
          </p:cNvCxnSpPr>
          <p:nvPr/>
        </p:nvCxnSpPr>
        <p:spPr>
          <a:xfrm>
            <a:off x="8394542" y="145669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430903-8ABD-BA47-9DEF-6225A9339559}"/>
              </a:ext>
            </a:extLst>
          </p:cNvPr>
          <p:cNvSpPr/>
          <p:nvPr/>
        </p:nvSpPr>
        <p:spPr>
          <a:xfrm>
            <a:off x="8814539" y="518027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873ED-5ACE-7E43-B90A-6E5758133DC4}"/>
              </a:ext>
            </a:extLst>
          </p:cNvPr>
          <p:cNvSpPr/>
          <p:nvPr/>
        </p:nvSpPr>
        <p:spPr>
          <a:xfrm>
            <a:off x="8803651" y="570822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83C962-B1B7-C141-BE09-93A59B2A04D8}"/>
              </a:ext>
            </a:extLst>
          </p:cNvPr>
          <p:cNvSpPr txBox="1"/>
          <p:nvPr/>
        </p:nvSpPr>
        <p:spPr>
          <a:xfrm>
            <a:off x="9169411" y="514582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536CB7-43BE-8D45-89D1-F5F8F9248396}"/>
              </a:ext>
            </a:extLst>
          </p:cNvPr>
          <p:cNvSpPr txBox="1"/>
          <p:nvPr/>
        </p:nvSpPr>
        <p:spPr>
          <a:xfrm>
            <a:off x="9159143" y="567387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78BA9619-4683-5849-B58D-877B859D0079}"/>
              </a:ext>
            </a:extLst>
          </p:cNvPr>
          <p:cNvSpPr/>
          <p:nvPr/>
        </p:nvSpPr>
        <p:spPr>
          <a:xfrm>
            <a:off x="519219" y="358294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812E81F-9A2D-CF43-921A-9010006B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DE6DED-1237-D645-AB39-4EA540A55E6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B66DBF2-1B04-B044-B4AD-5130C6212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57459D-FB75-B842-A54B-FD5E8A17F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C6A1D9-0B82-6F4A-98B8-362D275BA0B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4C4715-2D3B-8E45-ABEE-47C306AE41B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65F60275-D779-D84B-B491-B8329CC7562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0A78D7-C726-F345-A510-5887B1F54F4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8F0A52-FA2D-3E47-99C8-AAD42C05B0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CF652D5-6F70-E94A-8262-73CFCF50C79A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FBEB9B-FF7B-3F47-A350-29442A9A292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F9439B2-8C73-7947-83BD-17652D76501F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4B680B-59F2-4749-A0F7-AE995315669B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294FCF4-5C47-3B43-B80F-772872639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9CEF666-1E0E-0546-B24E-FD75802EA3E4}"/>
                  </a:ext>
                </a:extLst>
              </p:cNvPr>
              <p:cNvCxnSpPr>
                <a:cxnSpLocks/>
                <a:stCxn id="9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93710ED7-A915-1744-B8A1-755596C0C30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C8BC714-1204-6C41-B79E-F03C4596E60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EDDC951-8D0D-7446-9E78-8CCA3E10E94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8A56C81-7918-9B4B-8B2C-55C00E0AE8D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C4B6C6-F1DA-7648-B32E-112FC2B4D9B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6E6B148-6B97-D347-9A6E-0FB4BEC99F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A63FDCD-BF44-D14A-9B71-CB6BF7B99090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C91BD96-41D1-3F41-9784-B24F6F25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F0BEB55-E262-864F-BB65-6EC3555D314F}"/>
                  </a:ext>
                </a:extLst>
              </p:cNvPr>
              <p:cNvCxnSpPr>
                <a:cxnSpLocks/>
                <a:stCxn id="8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DC6D67E-696B-CE40-94C4-95D3A538D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27D8272-6EAD-964F-A88F-CE0F8130655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036A9A-87F2-B54C-8565-DFEEA328783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72309951-54F5-444C-B529-1E94048E8B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C18067-7F6F-7F46-B6CB-9BC7C863F56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CB9F940-D69B-D549-9589-7665E5FF94C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245AA9-8348-184D-8D0B-34C90B354EC2}"/>
                  </a:ext>
                </a:extLst>
              </p:cNvPr>
              <p:cNvCxnSpPr>
                <a:cxnSpLocks/>
                <a:stCxn id="91" idx="7"/>
                <a:endCxn id="10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045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015744B-0D02-C84E-86D2-64C614CC60CF}"/>
              </a:ext>
            </a:extLst>
          </p:cNvPr>
          <p:cNvSpPr/>
          <p:nvPr/>
        </p:nvSpPr>
        <p:spPr>
          <a:xfrm>
            <a:off x="6430149" y="1485247"/>
            <a:ext cx="2461954" cy="4041689"/>
          </a:xfrm>
          <a:prstGeom prst="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39892A-8EE5-DE43-91F0-A28A5021CC5D}"/>
              </a:ext>
            </a:extLst>
          </p:cNvPr>
          <p:cNvSpPr/>
          <p:nvPr/>
        </p:nvSpPr>
        <p:spPr>
          <a:xfrm>
            <a:off x="5407225" y="1485248"/>
            <a:ext cx="906496" cy="4041689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FBFDF-08EF-B049-A965-89FEBC7C1BC1}"/>
              </a:ext>
            </a:extLst>
          </p:cNvPr>
          <p:cNvSpPr/>
          <p:nvPr/>
        </p:nvSpPr>
        <p:spPr>
          <a:xfrm>
            <a:off x="2533554" y="1485249"/>
            <a:ext cx="2760607" cy="4041689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70968-1829-5F4C-9A39-747EFF65B047}"/>
              </a:ext>
            </a:extLst>
          </p:cNvPr>
          <p:cNvSpPr/>
          <p:nvPr/>
        </p:nvSpPr>
        <p:spPr>
          <a:xfrm>
            <a:off x="442174" y="1485249"/>
            <a:ext cx="2013282" cy="4041689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568A-470E-AC4F-854E-65A7599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device deployed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47FDD-516A-1843-88CC-E2F899C8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247" y="1470020"/>
            <a:ext cx="19370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7AC0-A805-7E49-B2CE-5C1701E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0" y="381707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393934-1A17-054A-BD74-726941B483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448" y="3866197"/>
            <a:ext cx="50695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E7092-A69E-1645-9065-93A10A7E3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29" y="3953006"/>
            <a:ext cx="768104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17BD7-46E0-6E4C-88A0-85CAFE6A5E60}"/>
              </a:ext>
            </a:extLst>
          </p:cNvPr>
          <p:cNvSpPr txBox="1"/>
          <p:nvPr/>
        </p:nvSpPr>
        <p:spPr>
          <a:xfrm>
            <a:off x="1031496" y="5157604"/>
            <a:ext cx="8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D0A0-D17B-6147-AAAD-BEF1D5DCA3DE}"/>
              </a:ext>
            </a:extLst>
          </p:cNvPr>
          <p:cNvSpPr txBox="1"/>
          <p:nvPr/>
        </p:nvSpPr>
        <p:spPr>
          <a:xfrm>
            <a:off x="3091281" y="4880607"/>
            <a:ext cx="167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  <a:p>
            <a:pPr algn="ctr"/>
            <a:r>
              <a:rPr lang="en-US" b="1" dirty="0"/>
              <a:t>(MCU)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0E7-DFDB-F348-B9BF-D39B079729FC}"/>
              </a:ext>
            </a:extLst>
          </p:cNvPr>
          <p:cNvSpPr txBox="1"/>
          <p:nvPr/>
        </p:nvSpPr>
        <p:spPr>
          <a:xfrm>
            <a:off x="5481173" y="515756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A1D14-AFDD-F948-BF61-09D1C65FA9D5}"/>
              </a:ext>
            </a:extLst>
          </p:cNvPr>
          <p:cNvSpPr txBox="1"/>
          <p:nvPr/>
        </p:nvSpPr>
        <p:spPr>
          <a:xfrm>
            <a:off x="6923391" y="5157561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AA6702-91C0-AE43-9898-F73105AC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213" t="11112" r="29412" b="8546"/>
          <a:stretch/>
        </p:blipFill>
        <p:spPr>
          <a:xfrm>
            <a:off x="5505906" y="1891440"/>
            <a:ext cx="714164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71BDEE-69AB-E44C-888B-462E4D68C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7" t="5714" r="12133" b="6406"/>
          <a:stretch/>
        </p:blipFill>
        <p:spPr>
          <a:xfrm rot="5400000">
            <a:off x="1095160" y="1915716"/>
            <a:ext cx="701749" cy="160712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44C959D-AC97-E049-9D36-3DE486BD3966}"/>
              </a:ext>
            </a:extLst>
          </p:cNvPr>
          <p:cNvSpPr/>
          <p:nvPr/>
        </p:nvSpPr>
        <p:spPr>
          <a:xfrm>
            <a:off x="1723119" y="2562768"/>
            <a:ext cx="332509" cy="3432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BB4D2-9084-7D48-9F9F-0652D6D489FF}"/>
              </a:ext>
            </a:extLst>
          </p:cNvPr>
          <p:cNvCxnSpPr>
            <a:cxnSpLocks/>
          </p:cNvCxnSpPr>
          <p:nvPr/>
        </p:nvCxnSpPr>
        <p:spPr>
          <a:xfrm flipH="1">
            <a:off x="1916713" y="1881261"/>
            <a:ext cx="28080" cy="6747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6C6A881-84B4-3842-928C-70C2C3383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231" y="1630086"/>
            <a:ext cx="2706911" cy="16679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A5B8EE-13DD-814B-B5D8-074367C71220}"/>
              </a:ext>
            </a:extLst>
          </p:cNvPr>
          <p:cNvGrpSpPr/>
          <p:nvPr/>
        </p:nvGrpSpPr>
        <p:grpSpPr>
          <a:xfrm>
            <a:off x="7122765" y="1796284"/>
            <a:ext cx="914400" cy="845741"/>
            <a:chOff x="7122765" y="1709106"/>
            <a:chExt cx="914400" cy="845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3A9E87-0C76-0D4C-8FFD-8E4DBBB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7313" r="21072" b="15469"/>
            <a:stretch/>
          </p:blipFill>
          <p:spPr>
            <a:xfrm>
              <a:off x="7122765" y="1709719"/>
              <a:ext cx="914400" cy="84512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F156A2-1888-D64B-BEB3-90BA2F908EF4}"/>
                </a:ext>
              </a:extLst>
            </p:cNvPr>
            <p:cNvSpPr/>
            <p:nvPr/>
          </p:nvSpPr>
          <p:spPr>
            <a:xfrm>
              <a:off x="7153761" y="1709106"/>
              <a:ext cx="837073" cy="845741"/>
            </a:xfrm>
            <a:prstGeom prst="ellipse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4198D88-C60D-2B47-81C7-777E2DA7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3" y="3764446"/>
            <a:ext cx="1253025" cy="125302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77CBB-2900-8F4E-A9E3-8123F6482B09}"/>
              </a:ext>
            </a:extLst>
          </p:cNvPr>
          <p:cNvCxnSpPr>
            <a:cxnSpLocks/>
          </p:cNvCxnSpPr>
          <p:nvPr/>
        </p:nvCxnSpPr>
        <p:spPr>
          <a:xfrm>
            <a:off x="9089241" y="1269442"/>
            <a:ext cx="0" cy="4815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8F0E7-8A89-2E4E-8102-2919ACC3EB4A}"/>
              </a:ext>
            </a:extLst>
          </p:cNvPr>
          <p:cNvSpPr txBox="1"/>
          <p:nvPr/>
        </p:nvSpPr>
        <p:spPr>
          <a:xfrm>
            <a:off x="9948533" y="3262951"/>
            <a:ext cx="140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Camaroptera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786A92-06E6-6A41-A250-CE40D4140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782" y="2660948"/>
            <a:ext cx="2191815" cy="12572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29B602-4D1A-1347-BAAD-15C4EB02D46F}"/>
              </a:ext>
            </a:extLst>
          </p:cNvPr>
          <p:cNvSpPr txBox="1"/>
          <p:nvPr/>
        </p:nvSpPr>
        <p:spPr>
          <a:xfrm>
            <a:off x="9464113" y="3532867"/>
            <a:ext cx="25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Nardello</a:t>
            </a:r>
            <a:r>
              <a:rPr lang="en-US" dirty="0"/>
              <a:t> et al. </a:t>
            </a:r>
            <a:r>
              <a:rPr lang="en-US" dirty="0" err="1"/>
              <a:t>Ensys</a:t>
            </a:r>
            <a:r>
              <a:rPr lang="en-US" dirty="0"/>
              <a:t> 2019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D927CE25-F72F-B747-9502-2C4ED592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FED6-4441-5045-A731-25F31A1EEE79}" type="slidenum">
              <a:rPr lang="en-US" smtClean="0"/>
              <a:t>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35DD8-71BD-4548-A0FE-33FF6A583963}"/>
              </a:ext>
            </a:extLst>
          </p:cNvPr>
          <p:cNvSpPr/>
          <p:nvPr/>
        </p:nvSpPr>
        <p:spPr>
          <a:xfrm>
            <a:off x="2695106" y="5907245"/>
            <a:ext cx="1365684" cy="4169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10s of </a:t>
            </a:r>
            <a:r>
              <a:rPr lang="en-US" sz="2000" dirty="0" err="1">
                <a:solidFill>
                  <a:schemeClr val="tx1"/>
                </a:solidFill>
              </a:rPr>
              <a:t>mW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A80975-3CB4-9747-8DBD-0113DF45B934}"/>
              </a:ext>
            </a:extLst>
          </p:cNvPr>
          <p:cNvSpPr/>
          <p:nvPr/>
        </p:nvSpPr>
        <p:spPr>
          <a:xfrm>
            <a:off x="9334439" y="4247210"/>
            <a:ext cx="2638795" cy="11381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“Ultra”-low-power is &lt;1mW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05B61E-CDC8-4340-84BF-5AE87E514E98}"/>
              </a:ext>
            </a:extLst>
          </p:cNvPr>
          <p:cNvSpPr/>
          <p:nvPr/>
        </p:nvSpPr>
        <p:spPr>
          <a:xfrm rot="5400000">
            <a:off x="3225545" y="2788367"/>
            <a:ext cx="304806" cy="58715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57B015-A988-244C-BF1E-C280A6DC1235}"/>
              </a:ext>
            </a:extLst>
          </p:cNvPr>
          <p:cNvSpPr txBox="1">
            <a:spLocks/>
          </p:cNvSpPr>
          <p:nvPr/>
        </p:nvSpPr>
        <p:spPr>
          <a:xfrm>
            <a:off x="350648" y="214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Typical deployed device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BA75D-8CAB-2B44-AED6-EFDCA1A712EA}"/>
              </a:ext>
            </a:extLst>
          </p:cNvPr>
          <p:cNvSpPr txBox="1"/>
          <p:nvPr/>
        </p:nvSpPr>
        <p:spPr>
          <a:xfrm>
            <a:off x="451001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7396A-BA01-BA47-BDF7-B4DFA319AFBD}"/>
              </a:ext>
            </a:extLst>
          </p:cNvPr>
          <p:cNvSpPr txBox="1"/>
          <p:nvPr/>
        </p:nvSpPr>
        <p:spPr>
          <a:xfrm>
            <a:off x="2548373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15531-5376-1340-B6EC-1E087F486276}"/>
              </a:ext>
            </a:extLst>
          </p:cNvPr>
          <p:cNvSpPr txBox="1"/>
          <p:nvPr/>
        </p:nvSpPr>
        <p:spPr>
          <a:xfrm>
            <a:off x="5397875" y="140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114993-EDD2-BD41-87C8-00083720E91E}"/>
              </a:ext>
            </a:extLst>
          </p:cNvPr>
          <p:cNvSpPr txBox="1"/>
          <p:nvPr/>
        </p:nvSpPr>
        <p:spPr>
          <a:xfrm>
            <a:off x="6440094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37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1557-58EB-9246-B2F2-76E17B9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DF568-A605-8448-A61F-3D37298F5638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26A73-6E8A-B440-BD45-852F8EF942D0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F7AC63-7A8F-514B-AF06-B638D8D6F8A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CFC9AAA-321B-CE4C-BE6C-E97E73D693A9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C0E0C-2FF3-6142-85E6-7EA55D54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store &amp;b[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DEF3B-A0A8-7844-83FC-7484286A77F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875AF3-B80B-2F47-A27D-CEDEE5954DB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4BB251-83E6-6D44-9C4D-540A87F3335C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B615AC-23FF-764A-8F8E-29D56C0F8F95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EE43B-033D-3349-AFC8-8E16CE25A0A7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F43648-C18D-E549-AFAA-4B27213E0DC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6613A-9003-544C-9507-82B9E729C702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4ADE20-9A4B-744C-9034-DB5515F8202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7D285-E98C-0248-B60D-30D3DCF8BEFB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6404AA-4596-D442-A397-D75481D56D47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913005-D7EB-5248-8BBA-FC65BD2FCE98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0A0B9-A8E8-1A49-83EE-529B130D8252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069DF0-B61C-2A48-99AA-1FF33BFAEA4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00E1B8-E6D7-5542-992C-70C8C97AC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BC5A75-1951-E34A-B574-BCFAD5E6FB68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EFE8A07C-D8C5-A444-8E0D-D94E0D1A5DDF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A9C892-F0B2-2A45-8D97-6A34A01AE23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E3B77-F1A1-4E43-9E1C-F3DFCB5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1B2BF4-8774-CB4B-806E-28F37C802E3B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62E34-9531-8A4C-949A-24FBD3EFA64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A28B1-8092-834A-AAB1-B8D715B38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997463-2629-D94F-A1E3-A3ADAB37896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DA7192A8-9723-2949-81C8-94F18EE82A2C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1A15E9-80A0-374C-8152-2F970C84072C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BA0595-606B-D64F-92AB-DA6B871040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1E74C-9DD1-4448-AE58-755C70C90034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7746DF0-E269-DC48-A70D-0CB2DB6EB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5E249D-7D5E-C043-9F29-C6117CC8D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104607-E768-FB41-951A-2B3B6CEE319E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E884627F-2979-FD45-B9F3-4ED171052D2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50476F-BC4F-7847-8C7E-3CFDA4615CC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7F91A-1F67-A440-AFFE-D0892DBB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50FCE-5B46-0545-8097-A8AC25A12617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FB1802-25E5-D840-BC08-738293EAF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8B7F9-C943-8847-80ED-B0766CF2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13A3FA-2659-3C4D-9CB1-5F1FB25BF0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D944EE7-FC28-E340-8D81-6AF87193F91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BA403-151E-6E4E-A988-2D029E2563C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5F19475F-B158-0541-A292-926EAD9A73C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F068C5-95AE-1641-AA33-97710C12758D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940D571-53B3-E24C-9733-A557FF9C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8167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A6642C7B-910D-B342-9032-82E417D2B210}"/>
              </a:ext>
            </a:extLst>
          </p:cNvPr>
          <p:cNvSpPr/>
          <p:nvPr/>
        </p:nvSpPr>
        <p:spPr>
          <a:xfrm>
            <a:off x="7199283" y="4308779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Repeat fetches + decodes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96B04-5FEB-D045-9DD8-5B1799107164}"/>
              </a:ext>
            </a:extLst>
          </p:cNvPr>
          <p:cNvSpPr/>
          <p:nvPr/>
        </p:nvSpPr>
        <p:spPr>
          <a:xfrm>
            <a:off x="4940615" y="4375118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and write to RF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3BF09E-D1B5-C740-9296-A35FA2810892}"/>
              </a:ext>
            </a:extLst>
          </p:cNvPr>
          <p:cNvCxnSpPr>
            <a:endCxn id="41" idx="1"/>
          </p:cNvCxnSpPr>
          <p:nvPr/>
        </p:nvCxnSpPr>
        <p:spPr>
          <a:xfrm flipV="1">
            <a:off x="6024414" y="4041889"/>
            <a:ext cx="338408" cy="333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AE7AB9-07DD-8341-AA31-E3DD341E8F4B}"/>
              </a:ext>
            </a:extLst>
          </p:cNvPr>
          <p:cNvCxnSpPr>
            <a:cxnSpLocks/>
          </p:cNvCxnSpPr>
          <p:nvPr/>
        </p:nvCxnSpPr>
        <p:spPr>
          <a:xfrm>
            <a:off x="6022422" y="4845268"/>
            <a:ext cx="352536" cy="272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Up Arrow 55">
            <a:extLst>
              <a:ext uri="{FF2B5EF4-FFF2-40B4-BE49-F238E27FC236}">
                <a16:creationId xmlns:a16="http://schemas.microsoft.com/office/drawing/2014/main" id="{0B519497-2373-6842-816D-9D94B8054D8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33CFF07-7049-0C4C-ACE8-F89A0A0CF73C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43F52DA2-8829-6B4B-A148-5B945959226C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EAC6A7E5-F65F-A744-84BF-91071DCE1CBD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9823F977-B3E1-9242-A666-7188D0F2F21D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459F00DF-B977-1242-922D-FF88457CBEC7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35DF34F4-3FB9-174A-A007-090A8F69BF47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A591BC6-349A-4A4C-AB2A-3A90129E2566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955C48F0-BDE1-9E41-A86D-45E15320B4AF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0F34D97-AD56-C447-91BB-0565A9A70C1F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D5205C-F174-FC42-A09A-273FBAA495B6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7FBD1B-CEF8-A743-B217-DA2CF962A325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91E785-DAB7-3F44-A25C-6750684A4606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3F0B00-0E4F-2B4D-B161-40B34AF1D266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A8CE96-A380-7549-9959-21700CC8D2EF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EFEC1921-A074-4547-94C1-6D32E0C38E32}"/>
              </a:ext>
            </a:extLst>
          </p:cNvPr>
          <p:cNvSpPr/>
          <p:nvPr/>
        </p:nvSpPr>
        <p:spPr>
          <a:xfrm>
            <a:off x="519219" y="397331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0C41A2DA-2573-414B-9003-3E1C2614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631D03-43C8-6B4E-A091-A5E0452438E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E2529DB-6E1C-214F-BABE-0861EAF7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C4F309-915B-6046-845A-C3F233E2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D27012-F3FA-C147-AF37-24AB6BCFED6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A4B991-8ED9-9643-8D5A-B3C01223B30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CA5A4681-6B0A-E64E-8109-BA6A51F6673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808BF5-05E4-7340-BD7E-6007AA392CC9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57BD9-EBF2-FA44-839C-8E866B80014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CAB30783-72B8-7B43-9800-DF625698655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E9BBA1-79D6-0441-B431-859190DE64E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905E0D2-B092-3949-AD2E-43A57B7894A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45A41E-AEF3-614F-9F21-34CF4A310640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B47D6AA-7FB1-6D4E-949D-F41F96BA7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B5D850-2297-C144-88E8-4AB6FF8894F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0F1FE00-A9A7-E846-90CB-B13CCA12DF0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A854A3E-AE4B-DF43-8F21-D77109828AF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658083A-CE2C-2B4F-9249-509A9F0E945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30AD81-6319-8849-AE5D-FA711776D74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970D69F-1FCB-4A40-980D-9C7B0BCCEB1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1533D-9E2A-E643-B664-E50941BE23D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5D24601-4934-054F-AD2E-BEEC00AFDE83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B841FB3-870E-954B-9C64-530783EE1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8A31F-AB68-EE40-9026-8C637FDC9584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E4D357-1620-B141-ABD3-3F67C790080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E113FE5-EC47-4047-B095-92E9221D31E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2F97181-7706-C544-AAA5-C185564B334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159B028-4649-1B4A-A0C8-2A8AB2A589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EDAFBFD-6D1B-6848-9DB9-8ADEDA90763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AA1A4-E44D-2A43-9C9F-B29E3D8FB4E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6E1CB6E-F212-9242-8851-A221933FB1C7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3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F5D-D206-144C-9AE0-2A1EEBE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Scalar execution is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A4BA-8EB8-A344-91C3-E2808017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204B0-9A53-EB44-A319-0CD4FCB8B283}"/>
              </a:ext>
            </a:extLst>
          </p:cNvPr>
          <p:cNvGrpSpPr/>
          <p:nvPr/>
        </p:nvGrpSpPr>
        <p:grpSpPr>
          <a:xfrm>
            <a:off x="1633711" y="2733677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0C36F2-0963-F842-BFE4-2C8076BD1ECC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D5BF0-4BE8-084B-8192-D3C8508B0CBF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345AA-FCBE-A944-9EBE-623A46388882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F579B3-CD33-134E-8CAF-3E2A4163DE9E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61451-EB01-AD4C-B34E-80FF664943A9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2A026-CAB5-DD4B-8C09-3E0DE8894BE8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897A4-1CC9-1246-A40A-E5B1ACDC40FA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AD18A-28D5-D043-92F6-AFCA2029FAE4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7A6585-E884-D34A-A33E-CB8CA6B06697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1A180-0ABC-7648-B337-38F32271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00"/>
            <a:ext cx="10515600" cy="746241"/>
          </a:xfrm>
        </p:spPr>
        <p:txBody>
          <a:bodyPr>
            <a:normAutofit/>
          </a:bodyPr>
          <a:lstStyle/>
          <a:p>
            <a:r>
              <a:rPr lang="en-US" sz="3500" dirty="0"/>
              <a:t>Energy wasted on instruction &amp; data supply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EA207A-A91B-5240-BD66-BDFC56BA295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92275A-3A69-544A-85C7-771F5D587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61ACBF-D802-334F-AAFB-F3FE7E65D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4296F-8D23-004A-9B16-145BCB9E5BE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02C669-A95C-5D4A-ADB2-B784C5781E1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4CF55B87-27E2-EC46-BDE8-DF6BA2576C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FAACE-F72E-6645-97A9-001609074F1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3B11D7-7D6E-644D-A1C4-0AB8D20CFE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3B84E083-BB8C-C94B-88C1-0FE527614A2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75D997-18DB-F748-B6B8-6DC444FA1B8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833B48-7D52-284E-8DBA-3712EC145426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1FC0B49-D70F-A04C-A371-01544FFCF735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77AE424-6352-4947-927B-CF412184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B890B28-F3FD-FD4F-8DEB-A1FDCC277F5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3325B72-5AEE-F146-B8BE-DBC1BC89EE3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DF1A236-192C-D44F-BA80-FC85F3415D9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7918332-D993-CD47-8DE5-9D91D654DDE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501DBD-C07C-234F-9805-FB68EF071F2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9AD819-9F03-2842-8B23-C5121652E06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E2AAB-EE87-1746-891C-F5E2AD7C57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99287E0-65E8-3942-BFB3-44279062D3F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970DA-DABE-F140-9BF3-83FF6F7E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80E4ED7-F273-FF43-9913-B5AFEAD9BEF9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090EAF6-B921-3541-86A5-544BB973FD6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16759D0-154B-6640-821E-47F107E725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18DB35-4D63-FD44-A5AD-7C0F17E09B2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44FE9F6-7C0B-724A-9BD9-D3CD8AE05AC6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D4B628F-3AA7-794A-AC4D-EC877078B4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462531-4C7D-7049-AC02-EC4D09BDF91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375E1C-5795-A845-A5F6-E20348D8D604}"/>
                  </a:ext>
                </a:extLst>
              </p:cNvPr>
              <p:cNvCxnSpPr>
                <a:cxnSpLocks/>
                <a:stCxn id="45" idx="7"/>
                <a:endCxn id="5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730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6AF-3868-B644-AFAA-9DA0FF28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F679-25CA-1C47-8606-EA788B6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48475-6112-8D4A-AA8A-DD3E4D27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5958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14F65-BE42-7044-8FCC-257276883E6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117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CE05ED-D967-584D-84DE-CEADA5D720D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A784-E734-1A41-8B84-417F2964F2C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7A30F8-7536-294E-AFE2-5FF8098FD5A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DE6906-5836-8641-A232-F6504AF652E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3ACDD2-7F5E-BC45-B771-22693B526F3B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C9C773-1245-0243-8565-402306800E8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497C9-145E-5A40-BD29-CCBF7CF0C7B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BE61E1-6E16-8349-9029-FBFEE81403A5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9B521C-1A11-6943-A746-4360BF6C636E}"/>
              </a:ext>
            </a:extLst>
          </p:cNvPr>
          <p:cNvSpPr txBox="1">
            <a:spLocks/>
          </p:cNvSpPr>
          <p:nvPr/>
        </p:nvSpPr>
        <p:spPr>
          <a:xfrm>
            <a:off x="3392942" y="17693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4D0F5F-4D15-6544-85DC-191C0CB53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84869"/>
              </p:ext>
            </p:extLst>
          </p:nvPr>
        </p:nvGraphicFramePr>
        <p:xfrm>
          <a:off x="8649288" y="16342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4141EC50-798F-1044-BAC8-A0DB53EB4E5A}"/>
              </a:ext>
            </a:extLst>
          </p:cNvPr>
          <p:cNvSpPr/>
          <p:nvPr/>
        </p:nvSpPr>
        <p:spPr>
          <a:xfrm>
            <a:off x="9820713" y="26524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BBFC78F-5964-6040-83E6-54B60D3C07D6}"/>
              </a:ext>
            </a:extLst>
          </p:cNvPr>
          <p:cNvSpPr/>
          <p:nvPr/>
        </p:nvSpPr>
        <p:spPr>
          <a:xfrm>
            <a:off x="10564558" y="26464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A6C29B7-598C-024E-850A-131191EC8F01}"/>
              </a:ext>
            </a:extLst>
          </p:cNvPr>
          <p:cNvSpPr/>
          <p:nvPr/>
        </p:nvSpPr>
        <p:spPr>
          <a:xfrm>
            <a:off x="11308403" y="26504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2413DEC-561A-3147-9FF9-C274F72C78B5}"/>
              </a:ext>
            </a:extLst>
          </p:cNvPr>
          <p:cNvSpPr/>
          <p:nvPr/>
        </p:nvSpPr>
        <p:spPr>
          <a:xfrm>
            <a:off x="10564558" y="32204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C9BE88C-ED14-4542-AADF-238E91D64EEB}"/>
              </a:ext>
            </a:extLst>
          </p:cNvPr>
          <p:cNvSpPr/>
          <p:nvPr/>
        </p:nvSpPr>
        <p:spPr>
          <a:xfrm>
            <a:off x="11308403" y="32244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373112B1-25DD-784D-AC1F-2AD8AD501A61}"/>
              </a:ext>
            </a:extLst>
          </p:cNvPr>
          <p:cNvSpPr/>
          <p:nvPr/>
        </p:nvSpPr>
        <p:spPr>
          <a:xfrm rot="10800000">
            <a:off x="9820713" y="32085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8DCF008-350E-2942-B3C4-FA77D6D1F677}"/>
              </a:ext>
            </a:extLst>
          </p:cNvPr>
          <p:cNvSpPr/>
          <p:nvPr/>
        </p:nvSpPr>
        <p:spPr>
          <a:xfrm rot="10800000">
            <a:off x="9820713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1F4D7C5-FDF1-6040-A95A-9EA5153E9708}"/>
              </a:ext>
            </a:extLst>
          </p:cNvPr>
          <p:cNvSpPr/>
          <p:nvPr/>
        </p:nvSpPr>
        <p:spPr>
          <a:xfrm rot="10800000">
            <a:off x="10579859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B864212-AF16-234B-957E-158D581F1A7B}"/>
              </a:ext>
            </a:extLst>
          </p:cNvPr>
          <p:cNvSpPr/>
          <p:nvPr/>
        </p:nvSpPr>
        <p:spPr>
          <a:xfrm rot="10800000">
            <a:off x="11283711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5746DD-FBE4-834F-BF67-45F61871B9DD}"/>
              </a:ext>
            </a:extLst>
          </p:cNvPr>
          <p:cNvSpPr txBox="1">
            <a:spLocks/>
          </p:cNvSpPr>
          <p:nvPr/>
        </p:nvSpPr>
        <p:spPr>
          <a:xfrm>
            <a:off x="437095" y="17359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59AE16-7BB8-4B41-B401-F510278AAFBA}"/>
              </a:ext>
            </a:extLst>
          </p:cNvPr>
          <p:cNvSpPr/>
          <p:nvPr/>
        </p:nvSpPr>
        <p:spPr>
          <a:xfrm>
            <a:off x="8634259" y="25313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6655A-5CE5-6747-AEDE-D4387A88564B}"/>
              </a:ext>
            </a:extLst>
          </p:cNvPr>
          <p:cNvSpPr/>
          <p:nvPr/>
        </p:nvSpPr>
        <p:spPr>
          <a:xfrm>
            <a:off x="8649288" y="36457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C73B5-93A0-934E-8321-293970FC4FA5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776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B7823-141C-CF42-9616-0EF3E2AC4FB2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732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6A732-CCE1-164F-823A-0D6058768B52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4891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029A9-4DCF-D04A-B778-0134A1103671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782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AB6BBC-24DD-994D-B98C-9A9D7A8508B4}"/>
              </a:ext>
            </a:extLst>
          </p:cNvPr>
          <p:cNvGrpSpPr/>
          <p:nvPr/>
        </p:nvGrpSpPr>
        <p:grpSpPr>
          <a:xfrm>
            <a:off x="6104589" y="52175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C04606-1715-8F48-96FC-2FBE2304BD60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BCB2D0-6246-004E-94BF-D986197563A1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8F4172-2057-D041-B348-BDEBD797DBC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EF7199-7534-3B49-A195-322FFEFE6A9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4AE29A-95F4-7A4D-BB2A-84D616764B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753694-0C1C-6748-B2F9-FD1A8535F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FDDB32-5331-1649-BFD3-C94DFE6DF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3D6B1B6-6EC6-784E-A005-B7E4ACECB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0FC116-F52C-AA43-B1E1-E133C1DA104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2CDB2EF-4414-E843-9DB5-86E505A9B24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E422B71E-FBF5-6E48-83EB-650FCA34BD9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031D2E-896E-294D-8D34-0436249E5886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760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F4C63F-8DE9-104B-8B8E-65DF14D90538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748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A173468-FB6A-7C44-8D08-F60E65622075}"/>
              </a:ext>
            </a:extLst>
          </p:cNvPr>
          <p:cNvSpPr/>
          <p:nvPr/>
        </p:nvSpPr>
        <p:spPr>
          <a:xfrm>
            <a:off x="6848174" y="31853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EB3EF4-D980-4948-A853-1AAC16709A57}"/>
              </a:ext>
            </a:extLst>
          </p:cNvPr>
          <p:cNvCxnSpPr>
            <a:cxnSpLocks/>
          </p:cNvCxnSpPr>
          <p:nvPr/>
        </p:nvCxnSpPr>
        <p:spPr>
          <a:xfrm flipH="1">
            <a:off x="6321536" y="35709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5A99504-27C3-BF4C-817E-3AC7C627E051}"/>
              </a:ext>
            </a:extLst>
          </p:cNvPr>
          <p:cNvSpPr/>
          <p:nvPr/>
        </p:nvSpPr>
        <p:spPr>
          <a:xfrm>
            <a:off x="6139721" y="31826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677DA7-FE58-9F49-86E8-974394B0AB1D}"/>
              </a:ext>
            </a:extLst>
          </p:cNvPr>
          <p:cNvSpPr/>
          <p:nvPr/>
        </p:nvSpPr>
        <p:spPr>
          <a:xfrm>
            <a:off x="7556629" y="31813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16AE92-9963-7A4D-B327-0D52536AAE27}"/>
              </a:ext>
            </a:extLst>
          </p:cNvPr>
          <p:cNvCxnSpPr>
            <a:cxnSpLocks/>
          </p:cNvCxnSpPr>
          <p:nvPr/>
        </p:nvCxnSpPr>
        <p:spPr>
          <a:xfrm flipH="1">
            <a:off x="7031070" y="35570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E0DE7F3-5B4D-914F-BF49-8A3644047563}"/>
              </a:ext>
            </a:extLst>
          </p:cNvPr>
          <p:cNvCxnSpPr>
            <a:cxnSpLocks/>
          </p:cNvCxnSpPr>
          <p:nvPr/>
        </p:nvCxnSpPr>
        <p:spPr>
          <a:xfrm flipH="1">
            <a:off x="7751523" y="35731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26D477-99D1-E144-9948-745CCE83553D}"/>
              </a:ext>
            </a:extLst>
          </p:cNvPr>
          <p:cNvCxnSpPr>
            <a:cxnSpLocks/>
          </p:cNvCxnSpPr>
          <p:nvPr/>
        </p:nvCxnSpPr>
        <p:spPr>
          <a:xfrm flipH="1">
            <a:off x="6336452" y="28296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BB63A4-E562-8F48-9227-2820315C301F}"/>
              </a:ext>
            </a:extLst>
          </p:cNvPr>
          <p:cNvCxnSpPr>
            <a:cxnSpLocks/>
          </p:cNvCxnSpPr>
          <p:nvPr/>
        </p:nvCxnSpPr>
        <p:spPr>
          <a:xfrm flipH="1">
            <a:off x="7045986" y="28263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B497B-C01A-5242-97DC-90738E180CBE}"/>
              </a:ext>
            </a:extLst>
          </p:cNvPr>
          <p:cNvCxnSpPr>
            <a:cxnSpLocks/>
          </p:cNvCxnSpPr>
          <p:nvPr/>
        </p:nvCxnSpPr>
        <p:spPr>
          <a:xfrm flipH="1">
            <a:off x="7766439" y="28319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B39B82-528B-D442-8FD4-A24424DBE2F0}"/>
              </a:ext>
            </a:extLst>
          </p:cNvPr>
          <p:cNvGrpSpPr/>
          <p:nvPr/>
        </p:nvGrpSpPr>
        <p:grpSpPr>
          <a:xfrm>
            <a:off x="6145370" y="39311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F2A59C-F62B-C947-AF08-6AF3D17112E1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4B11B6C-BA7C-4B4C-9ED5-15CE0642C1B1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603081-A8E6-C045-92C3-247320228FE6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FCAC97-6DFB-B644-B172-92F166234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7DE333-08E8-9A47-8707-934ADA14A14B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FC609-E9A6-0B4A-8AEC-1F244990A6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CFB8303-C250-2A48-9E4C-9C9C6347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B6EA91-4FDD-2D41-9ECB-367AB641E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D03F9-A447-534A-B409-2DF885A1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6935CA-CD14-3A45-8868-BF762939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44C998-356E-324E-B304-620FB58D4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ADE490-7836-624C-9E6C-AD071523543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C09410-AF2E-1A4E-AFB3-2AE0BF1A6D44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A20C5090-DD41-8F4F-A767-094990CDB5A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67EDC7-4D2F-2A40-950D-743A639001B3}"/>
              </a:ext>
            </a:extLst>
          </p:cNvPr>
          <p:cNvGrpSpPr/>
          <p:nvPr/>
        </p:nvGrpSpPr>
        <p:grpSpPr>
          <a:xfrm>
            <a:off x="6153362" y="18664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43CB7-80AC-6741-82B7-8A1F3516E350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51D646F-6761-D343-87AC-4A297C30DF33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35215A-131C-F246-A87E-1040591362A8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A1F42A-B9E1-FC4C-8F30-6FDA09879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80F5DD-D013-E74F-93AF-E6DBA37A7EA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C879CB-FBFF-4B40-AEB9-583F08523A4F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C7D48F-01E3-1E4C-A68A-BB6941A35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91E8E4-771E-7240-BBC7-ADC4584A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291D5E-E113-4D44-8FE1-618E3BCA2E01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116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C84EEE7-0CD2-D349-99FD-245455BF7B9E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254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836427A-B0B1-EF4E-80B8-ECFCDA11875B}"/>
              </a:ext>
            </a:extLst>
          </p:cNvPr>
          <p:cNvSpPr/>
          <p:nvPr/>
        </p:nvSpPr>
        <p:spPr>
          <a:xfrm>
            <a:off x="5383724" y="2759690"/>
            <a:ext cx="2617051" cy="35859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F30E8-1485-934C-8A04-F8F64DDBF1AC}"/>
              </a:ext>
            </a:extLst>
          </p:cNvPr>
          <p:cNvGrpSpPr/>
          <p:nvPr/>
        </p:nvGrpSpPr>
        <p:grpSpPr>
          <a:xfrm>
            <a:off x="6152102" y="2617351"/>
            <a:ext cx="1798677" cy="214013"/>
            <a:chOff x="3315948" y="3180209"/>
            <a:chExt cx="3558415" cy="44909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6C6EAE-821D-D44C-B71B-C72E488C85BE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CBC144C1-2A52-864F-B6D8-F927B3C830E7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AEED2B-4AB3-5B44-BBDC-7DFF3E2AF96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196697"/>
            <a:ext cx="1156926" cy="104259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197F92-F8FB-AF41-AD05-1C43D602D7C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E2F126-167B-2042-8ED3-9107B924BD63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B5BF97-77E0-5245-9492-7EFD39B35B97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1D499E0-6608-BC4E-BF19-3A4F43AF32A7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51B3E4-6420-BD4D-8F32-389625D4BB28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D1BA50-CF9E-3847-9C76-11CC425E9B40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C899E9-D4AB-194D-82C2-300F46BCEB57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6111D1D5-2F87-DB45-BE96-C0A4C25BC90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7B4165-37E3-7541-BAB3-9ABA8770884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F2ADBF-A1AA-9642-8773-648B8EA6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3EF34A5-4536-5E44-A169-208CD6FD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5CF26A0-60BA-BB4F-8AA1-B24A378C536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03679-F27F-F04E-9AC0-8B550AD2ED3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B91F197C-4AF2-3A4A-BC10-3A1F10D221D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9DBA0FE-2100-DF4E-8087-782D146A168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983DB-955A-6540-B7F1-F1057924406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9F83FD04-0BF7-E84E-9624-934A6BE08CC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E39E702-AEF4-4E4F-B805-C69E6405B67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BC682713-7D5F-4A4E-9228-7B3CE41CCBF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441ED9F-11D3-B24F-A611-66C73D780C6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AB260CF-6352-9E4E-91FF-0EE1FC491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6F15EC5-BED7-1E4B-AE55-7E0A20079B8D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5CDDCC8-D3C8-CA4E-8DB3-1DFFA0A8520B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A7C4BCD-941B-BF4D-A3AD-DBB4F557784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9E40A8D-8BA9-FE42-9567-2E64F172057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26BDC90-ADFF-7849-AF14-912E490E839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11777DB-E3F4-E549-BE12-CB210AB8A7D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A4F574-D1B5-3441-B82A-BEBDD617C71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CF9830F-B659-2A47-919C-7A2D1E15876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38277C5-2C30-8F44-BF38-D2B6B44B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073071A-C409-5345-A373-1AB4451AED2E}"/>
                  </a:ext>
                </a:extLst>
              </p:cNvPr>
              <p:cNvCxnSpPr>
                <a:cxnSpLocks/>
                <a:stCxn id="11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9B9BB51-F984-8E4D-9A5F-CF2B08B9F2E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2FC3244-EBC4-B148-AE11-5EC80625A97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AA0019-44DE-6F4A-AAB4-128F2A9A1CA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762CC93-8475-D749-8F75-0F1894DEC0C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F443D39-3FD6-D74F-869E-DF8CE606D80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AC58AC-2C1A-FD41-929F-7012E95A21E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42D7E2B-4496-C84B-8FFB-5B86D123B541}"/>
                  </a:ext>
                </a:extLst>
              </p:cNvPr>
              <p:cNvCxnSpPr>
                <a:cxnSpLocks/>
                <a:stCxn id="114" idx="7"/>
                <a:endCxn id="12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993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90AA-FA84-1C4E-AC47-929DFC9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D6EE40-49A0-724B-9923-13EA867F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8537A-FE1B-8A4A-BC5A-9E134C21E2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58ABC4-62C0-0E47-8192-FDBC9FEFE505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2F07CB-AC50-A942-A930-F87C0897F40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3110F5-53CD-2541-988F-CB864BDA86A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C0CA5D-BB66-244B-9ECB-02233A1EAEBF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BE88F-FF3A-AD4E-B8F2-3348A2D60C93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07424-928B-2044-B50E-EE71C9A58304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BB6318-E432-B04E-8992-8A9A425A5B4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BB6A52-9CE0-5846-98FD-2778FF0BB866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7C1FD6-70BA-FC43-BCE5-B56C86F6E308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5CDF5F-EE99-D84B-B76E-222EB991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38599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346F8B6-34C8-C841-9CE1-0E0DCC622748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05C6810-BBAF-E147-BA8B-BC7BA2DABF8F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61C6EAE-0279-8E42-8601-20581AC7775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A58B59B-E8F6-CA45-92D7-F8DBEEF05787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4D195E7-AC36-024C-BC8A-28EDDE2661CD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8A2EFB-BB2F-8347-8493-D0FCAAED7F6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6E2477-4049-1A44-BBEB-5191B62CEDF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B2E77F7-EE3C-7D46-AD2E-D7F7937DC637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F67EFC6-B87E-644E-AB2E-40CCF3390B86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92B760-1DEF-4442-9B13-01AE76D653A8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D70F2-A621-A54D-B0B7-C08BCBB5A445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2B225-B31D-764E-8F6D-F8FA0F6B421E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65AD-4B0A-7A4E-9C50-F30AC7EEDFD0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7EACD-B12F-424C-BF77-438089534DCA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5599-F26E-754A-86DD-7430437787DC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3AF46-D6B8-3841-B8AD-9CE34538DE20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1EF806-2BA7-1C4C-A4AB-98DCD46EC411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F1AE7-F38E-9A4C-AA32-F0AF6E40E1E7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66B6BE-7DDC-5248-8F3F-81DCCD0B4806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1A6B84-6BDC-EB41-8DF7-98211443E3A1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6A2DB4-5470-3D48-93FC-E408139EFF7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432203-9A25-FA4C-AE63-00A19E1CD6A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521AAC-258C-AA4D-A4BC-ED7822DA9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B6D201-34E0-F346-912E-A42EDDD0F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377782-7030-DB46-85A5-31A6BAF0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CE9E4-3AB3-AD4D-92DB-3BD110501983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413470-EBCD-CD48-8A4E-89413D5E5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6F406BCB-8F70-9A41-80FC-31B283BFE3E8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24B235-E10C-A642-9609-6713584B5EBA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A862C-2B87-DB48-AB7A-F8977E2D004E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16E539-D81A-8543-87AA-EB29D25DA306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55B08A-D284-4942-AB0D-C4663B72EC70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8090DE-2BF0-5D4A-9127-5FC6B822486F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481F79-384E-0644-BCA7-A1190B5E1905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6BB064-35C2-CA49-8EAB-E4597660C2DA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D5738-68DD-E84B-8F3D-15EEF2E8238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E5AACC-B767-8E44-9DB0-0F02BB37920B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AAD5-82ED-1B4B-A1C4-5812EB3CF101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81BDD3-8132-CB42-A17D-5056F184235C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4C15CB-532A-1B4A-9067-774E9DBF623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C7AE16-19CD-1C4C-8115-E6E296DC1D28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9CC0D1-8041-C64B-8C59-DCA5C629990D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5FF910-F983-314D-B619-7B06EEBF2CE0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C0771A-8135-D845-B985-D3A474BEC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808207-1B25-9F4A-8CAA-EB7C1CB39763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EC4014-22F6-7142-A4D4-57715525FE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EF53A-E3A1-9441-A56E-51B982C0A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2BFE4-F901-1648-B41C-F8298F5B4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D64F30-170D-BA46-B23C-DE8B95ABE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5E4222-BA35-4C42-B1BE-EEDFD4A3F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DF9876-D5BA-D54D-AB27-775EB008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90D250-AE65-A04D-8E17-F28B0CEFC129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265379-A896-4F47-B10E-BF69795D8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05E4709-D9B3-2C4A-8DAB-FEDA19C23BB3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7259FE-0E8C-C54E-9DC0-5B9C12FB6CE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ECD606E-73D2-9B4A-888E-B6784839835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30FCDF-5790-564E-9067-26859170A892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2F131D2-1D12-2E4A-8FBD-3290C75852F3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F572D0-0D62-B949-AF65-75B7E6EB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58D93CF-54C2-3746-BCDE-3F3F06D7AD5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6F651A-B79A-EF48-B5AE-3DE417CB441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5F032D-D555-2943-9964-44F0799CE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C1ADD6-70B7-DA41-AC6A-4EC708665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10D9C7-B1C3-8E41-92BA-8DE982A34EF7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3B8752-607F-314D-8431-0D100C3ED9D1}"/>
              </a:ext>
            </a:extLst>
          </p:cNvPr>
          <p:cNvSpPr/>
          <p:nvPr/>
        </p:nvSpPr>
        <p:spPr>
          <a:xfrm>
            <a:off x="5383724" y="4156167"/>
            <a:ext cx="2617051" cy="215135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A617A5-3825-BA48-829E-F9C5B5B1A5D7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289B58-B902-8C44-979A-B697A80651B4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20E5E563-29B1-B342-9AD3-E3259B1B630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1A4DF1A-A97E-0044-9BD3-BB9BF20DA9A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0350D3-02E9-5246-8B91-2345FC04BDA5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E5AB8E-CE63-964B-9186-2750C8EADC11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05460C-4D61-A841-8B68-A0DE5C7FFD8B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30AC63-D8C8-3547-80C1-43A5EB9D2C79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52A29-8382-DD41-AD92-7B137CDA584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BFB386-8A70-9B4C-AF5A-948E87532B91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24F665-E969-0E43-9088-9C895A0B7F58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EC9D44-C42A-C544-B5BD-B3FF41F9243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0147921C-78BE-9343-9735-46D34AE1CE23}"/>
              </a:ext>
            </a:extLst>
          </p:cNvPr>
          <p:cNvSpPr/>
          <p:nvPr/>
        </p:nvSpPr>
        <p:spPr>
          <a:xfrm>
            <a:off x="236832" y="3051595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46DD6CCD-7516-C24C-A6C3-049E730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6D06C-2819-6641-B2AF-171FD457CCC0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7B8FB15-C700-BD49-99EB-1795EC625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8A3DAC8-1D32-9E4B-9802-58C6B49FF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6400F0E-595E-724C-B63A-53668B83593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183361-9F66-5944-AF6C-564482EF192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8D571D23-0643-D944-B854-431E0348E50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2453F16-0B63-184C-A738-67045D63940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6F3DCB7-92E8-D545-AF86-365D88909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98715B69-4096-6446-9095-90E55440BEF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E8E86A-CA20-8347-ABC5-7C8EAC8C681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37B78C1-D43E-3A45-BE6A-3F6728B46E1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F8C1FA6-2A26-6445-9963-607DF27CAD86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8EE15C2-5069-9643-A50F-34CA841F7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3E6A7BF-61BB-434C-AF97-40A161742551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4193532-7AF5-C542-AAFB-F6515CC354F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4C6C30A-541F-DE4A-B69C-CF5D00C3E40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3ECBD46-453C-FA41-9108-27835C4F41E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BB77FB-C16E-ED4D-92C6-7F140B7FB7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FCB144-8EF1-6241-8753-1FDF6AB1D68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630DA6-7D7F-504A-932F-593A8527754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F87F9193-7F40-9745-B388-AAC8C1CBB361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8F32606-B5D1-794C-A3C6-D1283489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F2C29AF-5E91-D346-A4D8-2FBF0A9320E6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4ABE1AC-4BFB-974D-BF46-16F0EE4BDED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2318A66-C7A7-9848-BC91-0C0F1351328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5B7EB5-7C5D-744D-B211-86A3980A188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D323ADB-1B10-044F-B6F0-A5CCA879685B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92D640F-819F-B94E-956C-6ED5871298F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4A6DB4A-B1F5-5E47-BB00-294D608AD55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288C057-D8F0-1D43-AEEB-E01C8FDE4015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22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E303-20BB-1642-B5C7-757EB429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646-3D40-5541-AD6B-6063FD43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81A78-0B93-A541-8FB7-B10A6D1F4FC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64F16F-C2A8-1F41-BADF-FE4EA6280FA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F44C3E-325D-5C43-82AF-61D84B7A27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A36656-615E-9C4D-9E56-0CFDB4D7B1D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61E45-8076-194F-B338-79C6CF32C08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9137C5-3DBF-B246-A8A2-7BA5346BB50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9B80C3-4503-2541-864F-9FEA3005A8D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1D2E5-4F6A-AA42-9355-8D428C96E08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3CD14B2-4AB2-934B-ACAB-55E5A7C12F0C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245600-1D6E-CF45-8CB3-90A47092DFBD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B18168-83C7-DA48-AFFE-78AA3E01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2153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7A12B7A-8188-7C44-AAEC-92B99FB50FAC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DB911F3-E513-1A47-A88C-EE74F963541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CBBA358-D149-5748-B657-F58311E40AA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8E877D-B64C-1A4B-952A-CC565BAB481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BF35514-7A3E-6D49-86DC-F69E9C3E2D5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F9C76C1-6538-014F-8104-E9639F879938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2ABF057-48C1-1F42-85B6-3F777D9AAD13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7ADDB6B-9C93-C449-92D2-B59F914F279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BCDDE09-A334-3C44-B3F8-7BF2A2BC9CE0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A6CCB9-4F55-D343-A996-DECA90E2812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13EEC-5A75-E542-9543-F81085EBC498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4AE26-AC4D-8141-B6C8-51D1C283F5A1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1F705-C195-8542-82F3-EAA0D3609E06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33F1E-1EC1-CD41-BF96-1E1CCD3A291B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C23A9-A8B5-AA4E-8895-528B202A3186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148FC-F919-B740-87EF-28C785DBBEF7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947650-DB22-C844-A36D-80022ABD34DA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5A1056-B318-3D42-9A75-F58834EE6966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51CB9-58B3-EA44-B33F-0575164B11A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AB0CC-E5CE-274A-9313-AA64679ACB5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603527-F22F-2843-BD01-1D81DF839E92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5783A-4766-DA49-8C57-48121AF66CF0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80A19-14DC-764E-A40E-8642E81EF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61CD13-583D-7241-BB4A-20C7568C4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C257D4-0EBE-0F4F-876D-520449994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712C60-9843-554C-9C17-150369FC38BD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8A873-9FE1-B445-9685-F6ED994669C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A9FD1AF8-2DAE-1A47-8FE6-6816E057A5F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38F378-58F6-F04B-97F3-9567273DE30F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9A1559-3FEE-DF4C-A2F2-923EADA783C4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5259A70-2FE3-204C-BCFF-C62CB5713408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520B91-57D3-E54D-910E-23DD29FBB86C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93AE799-5A2B-DB47-B7B3-4F149ED010EA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FB9491-609F-0A48-ADD8-5C0E2C6468E4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98F36C-6FD1-534B-BA32-4B0BF908CA13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7603B-D4A3-A941-8FA7-285CE78409A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1D5B7-3885-594B-965C-6F361AED67F5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410D79-0F75-F04B-9F26-072211026185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4AE925-5A34-E848-BE08-B3A0F95FDD18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E9543-07FB-804B-A8F2-61F6DB759346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609187-CEA1-0944-9009-F8C5401C64F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3F4FBE-A97D-0D45-973F-E1FADE1B61D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88BF0-E878-5840-889A-DE361E9E5FD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6AABF6-75B7-0346-8B64-281B98519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AEEFD7-12FA-DC42-B88F-68F8CCB89B3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D400F9-4CE6-9544-9CFE-AD93CD70CF0C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39DC196-9E2C-2C48-BE3D-E62FE821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F6DB504-A8A7-D34C-B049-823C3266C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C8649E-8050-3E4A-9054-03301591D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FBA3E43-E2F3-CB46-ADF2-1F37C6E3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A07649-B43C-2048-B184-AB7ACCF97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C4D32F-7A04-C24A-A500-F0CF69D5FF96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EF98B0-8854-524F-A16E-957375A65BE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97A93FD-35E8-4B4B-833B-4385A668C62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880C4-BF8A-0844-B4B6-BED7C9B289D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A7C315-D542-2C47-9D9E-5621F424614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363ADB-3B70-5B4C-A55C-26D8A4AA7EAB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724A33-1D7F-9645-AE50-895793A9E589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6E5AE9-99F5-A941-9ACB-DBF02653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0291A3-807B-164C-A514-D53CD302CEF7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E4B8B02-3284-4C40-BAC0-19BF37E71305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2D5560-DBA3-1746-8887-961773D6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DDB535B-A39B-6D40-8136-3CA299D29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C27289-28DA-D845-AF58-7300AC21FE4B}"/>
              </a:ext>
            </a:extLst>
          </p:cNvPr>
          <p:cNvSpPr/>
          <p:nvPr/>
        </p:nvSpPr>
        <p:spPr>
          <a:xfrm>
            <a:off x="5383724" y="5452819"/>
            <a:ext cx="2617051" cy="85470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DC8228-63F0-0A44-8431-5A7DACE7FE74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F931F20-E37C-D448-ADB3-2F576EDF5BD2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BBF0B8D0-76EC-8E40-8EBD-DE702B6C531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6D2B03-3F19-0046-8040-84245EE43BE6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7974AB-A2EE-0443-B5ED-D6FF213518D4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FF6369-24D0-FA4F-A1D8-495820CCEFA6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821DD8-3931-4C43-BD9B-B44951A0880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23490C-2C90-9B42-A195-8CA4DB85406D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AC8CD04-4E20-A14D-969E-F416AF9E2255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02BA4B9-DB42-9F4B-8E73-D9D2C38937D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A8998-3297-FA4F-8E3A-9D4E0978E42A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57340F-A508-8D48-AEEB-A93FB4BABB52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16D83-79D9-B24A-8DDC-D49BC510F98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3EF43E6-11BB-4246-B54F-EDF441FB85B6}"/>
              </a:ext>
            </a:extLst>
          </p:cNvPr>
          <p:cNvSpPr/>
          <p:nvPr/>
        </p:nvSpPr>
        <p:spPr>
          <a:xfrm>
            <a:off x="236832" y="3414664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E633DE0-3FB2-2440-A935-B3FE7C0F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F9D7EE-A3CC-2D44-BEA6-3432916B115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197625E-A577-784C-8727-4CF6EACB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E88D37B-D31F-0B4C-A8A6-BB23B0B86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3F06FC6-393F-6945-95AE-7E45F0E19D9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8CC5B6E-1D2E-294A-B736-093C8295503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9CF62396-3594-1F44-9452-C205262D462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34A6C37-3588-434F-8730-59B3DD85925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681161F-91D9-244D-963A-1AAA74873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ED2D467E-F234-344A-B6D2-862EB36E021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383C1B5-2E00-944F-ABF4-0BEF38A629E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AA46DDD-02C9-4E46-8536-FCD8F9E8255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097FE-87E5-5E49-B264-51388E05FEE3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C71C001-F9E6-6B43-BCD4-27C4B6A8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56D38A-12F4-C942-B688-067E3928A3B2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83C1ACE-09EF-1E4A-88B6-1CEC90D2E35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9420DC4-291D-AC42-9A7D-2D1AD44FDBC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FABA2-DAC6-494E-8922-21558DE59F9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4D1978A-6E20-E143-A851-C11DF109F8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692015-7C9A-1D46-92ED-BF4FC0CE9EF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AF2A2D-A970-BF42-9502-5C879600786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1E74DF-DE75-BD4D-9BFB-0AE5BE369FF9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B8EE9F8-1F02-1C4B-86FD-8CCB8B851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D8EB8AB-62C8-A14A-88EE-A9E1685A7C4F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33095F-B52C-A542-9D09-14B1E65FC02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ACB4073-0756-C647-BB0E-47DFD9CB60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DDC8C88-BBFD-6442-B3A4-103D6BF3C52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C4F84F6-2C8F-2A41-A757-3AA3BC7DB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CAA1C7F-DCD8-AC45-A544-5DE8D566300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6D58762-6F5E-B646-8CF7-E4285988C39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62461E8-3070-B841-8EDF-11DE695C6E5B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651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FC2C7-4796-DB4C-B810-5C7BDA77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B4B55C-7248-4B4E-8B46-0BD591D14D95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006D4F-2DD9-5148-B1E9-60FE64737EC9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8E3B2-DEBD-934C-8E20-257847E63D2C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39D93-A634-AF44-82BA-CBD59D03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9E6E6-0E01-B246-A6A0-C5A36693EE3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F3DCE9-3E92-2A45-9874-FBC39747FD3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015474-1D7D-174D-A779-EAD43A64C7CE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9C5857-A692-2B44-AD91-8AEB16F6021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D82C58-BC37-AE43-9B66-9340BA07E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DD1B4E-2614-184D-A6E1-EF269664EF84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848978-1289-0B42-A8A2-33020475665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08BA6-6DAE-B743-BEF4-4824A51013F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DE0D31-71D5-0E45-9CFE-E0944902481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A8C62-CEAF-CC47-B7FF-0FAA08634D6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CA1E46-CE51-BE44-AD85-B80C1CA5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29384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EAC05015-6C16-EF42-A8E3-3D59C4BDDFB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CBBD36B-2423-E943-B974-087C24485326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6954DC-896F-4D48-8D7F-A7404D741B2B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EFEDAD0-77E7-8C4C-B6CC-96501E44F3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C302F93C-C793-5442-A12F-C8CC96268EE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95175C4-5353-0C41-A5F5-5920403CEE0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3129E52-4524-254F-85E1-802104C619A5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5425552-5255-8549-9FF3-E479B9234825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41B346D-2FB2-6E4C-95CC-FC7C6018B472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3FFFAA-F7E5-794C-8E2C-2F39A318129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0516-F661-AA44-AF73-80EF39D85A57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08E5-AC7F-4D4A-B656-32650374E90B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6AF7F-1B58-2048-B284-D52F441CBA67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0D608-43C3-9A44-ACEA-16FFD2D07FAE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CAA7C-E408-9640-B567-E5A00594D674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414E3-C206-0740-9CD1-C5B3F0187014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9F87B4-FEC1-7641-94EA-6625BE84B95B}"/>
              </a:ext>
            </a:extLst>
          </p:cNvPr>
          <p:cNvGrpSpPr/>
          <p:nvPr/>
        </p:nvGrpSpPr>
        <p:grpSpPr>
          <a:xfrm>
            <a:off x="7928439" y="4050835"/>
            <a:ext cx="1405250" cy="1245842"/>
            <a:chOff x="8130942" y="3536465"/>
            <a:chExt cx="1405250" cy="12458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3535E1-35C5-744B-9F8D-9316F99E342C}"/>
                </a:ext>
              </a:extLst>
            </p:cNvPr>
            <p:cNvSpPr/>
            <p:nvPr/>
          </p:nvSpPr>
          <p:spPr>
            <a:xfrm>
              <a:off x="8452393" y="4164870"/>
              <a:ext cx="1083799" cy="4701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 and write to VRF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BBEF07-5CD3-E54A-9C88-72BC7DAB515B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H="1" flipV="1">
              <a:off x="8158931" y="3536465"/>
              <a:ext cx="306162" cy="628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1932E4-A0C3-E949-B2D0-170ADB95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942" y="4635020"/>
              <a:ext cx="334151" cy="1472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C85F65-D3E2-E049-B4D3-DCE248E25AA2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2C4B0E-28E0-B34B-965B-510A797D3C40}"/>
                </a:ext>
              </a:extLst>
            </p:cNvPr>
            <p:cNvCxnSpPr>
              <a:cxnSpLocks/>
              <a:stCxn id="45" idx="6"/>
              <a:endCxn id="44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8FA0DC-CA8D-D447-B721-C8D1C350F2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7CA5A0-432A-A640-A6BE-FEF5B33D188F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4D7064-B651-A440-99BC-AA4CAE9AEB1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D5179B-F407-7A43-B823-853F2663EF5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DCCBCF0-DFD5-4940-9699-5595F27C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FE9D7A-D658-6649-A392-2F64FEE20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1860AE-508D-D749-9E29-B0F16EBE6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33950-F78E-2B4E-8D5A-7C526D34909B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DAD398-B0F9-E24D-AC2A-410992B2372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C757FED-C8F5-ED4D-8D9C-26492A49D146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D02E61-AB17-AD44-94E9-65DB8E5D6C3D}"/>
              </a:ext>
            </a:extLst>
          </p:cNvPr>
          <p:cNvGrpSpPr/>
          <p:nvPr/>
        </p:nvGrpSpPr>
        <p:grpSpPr>
          <a:xfrm>
            <a:off x="6139721" y="2630051"/>
            <a:ext cx="1811058" cy="1300040"/>
            <a:chOff x="6097943" y="2652489"/>
            <a:chExt cx="1811058" cy="130004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06C726-4BD6-E14D-96F9-21D07DCF51AF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FEED5D-3073-9A48-99B1-C41D97698632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4FBBDA-69E4-2245-880E-98EBDD0E789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2EADDC-40AE-E94C-939A-8C16BB53E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F687B3-C6F3-EF47-98AF-CBA4C86E3F6F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73225-AC1E-8E45-B742-ED4931A84E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034734-C28E-BE41-945E-0120044F7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860353-2133-9A4C-B090-84397B579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5A464-D58E-CD41-885D-4679DAB0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529316-6019-3B4E-BB41-EEB11B482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1493DA8-43C1-514D-BF83-24FC55512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6897CA-C4B7-A24A-A2B5-A9AB92C8CBB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7ADACE8-ED71-F145-B181-04FD0F3F4D2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E3AEE28E-F740-7C40-A384-137CFBD377A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B9EE8-9B85-CE4C-8CD2-19CAAA7476E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4D379A-51DC-5C4B-9EBF-57DD143A399C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CBCBF7-F217-094E-97C7-890EAD0C0D67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6E2E02-8987-A34E-B668-7863BEDA7E8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8B2DC6B-E569-2440-90D5-0B80CF0E4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744D83-B0C4-674E-AF5A-5A819DB515D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24D644-8EDD-D547-BB31-44084F9175E1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93E67-3EC3-0B4E-BA10-C3E9B6E58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622815-F460-1A41-BA39-C7606100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E7520-1B69-CE44-9A02-5BBB40A2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898A35-01B6-4741-A4F5-2F6A122AB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E089D4-5EA6-1E45-8239-38C977C71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2D736E-904E-2F4B-9AC1-E6CDF5D0C5D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2EF8B2B-7016-564D-94AA-0B3AF2AF8C9B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5A035767-6B6E-0843-91AC-B66BA0D6BB02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256DEF-1E13-B040-80DC-46ECABE1563D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CA47E6-DB12-9C4A-B7A9-A3BAC6F5DCCB}"/>
                </a:ext>
              </a:extLst>
            </p:cNvPr>
            <p:cNvCxnSpPr>
              <a:cxnSpLocks/>
              <a:stCxn id="88" idx="6"/>
              <a:endCxn id="8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613E588-A99B-914C-8FD0-207DDE0407F6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4887A9-A0C5-A84B-9280-9D9EFAC048A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D738F5E-1FAF-474E-BD41-8C8CFB704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56433D5-66C9-F845-B9DA-7CF636D14CAC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8CC795-8877-C44C-AD2C-185984BDFD94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5EC286-D1BB-7848-BA6C-ED6139B39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22C7A6A-42CE-E64A-A4A7-C10A3271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CC0548-4718-964A-AEBE-A0339DD99584}"/>
              </a:ext>
            </a:extLst>
          </p:cNvPr>
          <p:cNvCxnSpPr>
            <a:cxnSpLocks/>
            <a:stCxn id="89" idx="3"/>
            <a:endCxn id="58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3E83897-55A0-504A-BAB6-A28E8E16D828}"/>
              </a:ext>
            </a:extLst>
          </p:cNvPr>
          <p:cNvCxnSpPr>
            <a:cxnSpLocks/>
            <a:stCxn id="59" idx="3"/>
            <a:endCxn id="73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C661C-CE0B-9548-9CC5-85D22AE6E0A1}"/>
              </a:ext>
            </a:extLst>
          </p:cNvPr>
          <p:cNvCxnSpPr>
            <a:cxnSpLocks/>
            <a:stCxn id="74" idx="3"/>
            <a:endCxn id="45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0FA81-A25B-7A49-888D-84E7D7E9B0D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BAC9D-AA82-854A-8703-AA006A5D3C25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384CDC-0C6C-4C42-ACC0-6D345DA50A9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0F30A5-0A2C-E543-B80A-2A3CCC446496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102" name="Pentagon 101">
            <a:extLst>
              <a:ext uri="{FF2B5EF4-FFF2-40B4-BE49-F238E27FC236}">
                <a16:creationId xmlns:a16="http://schemas.microsoft.com/office/drawing/2014/main" id="{0F7C6A51-D95C-2B4D-9132-FF66D624DDE0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0C37ADB-DE33-E04B-9E7D-8D121E0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969FF9-574E-A540-BBED-E72692C5007D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4B1AC72-E87E-1745-A8B4-B879CE7F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1EBA831-7C8C-2444-AA0D-E05DFD2E4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8C35233-5016-F349-8441-CC3161BEA013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72B3887-BA81-8C43-B225-2FC58E01E66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DDA56C17-F336-1D41-AC50-C44817630D1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52B832B-3917-AA49-A749-5CADC3B84405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3ED24DE-E5E8-E644-9AA3-7DD6E925DC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CE572B30-3F59-2749-AE45-7A1A63C7D06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340A273-8DB1-8E40-B9A2-E0F7C5A2373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EC25C91-147B-2946-B986-28EB5C5BF1A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2FC44F1-A9C9-CE4B-8AEF-7FDD201D3C17}"/>
                  </a:ext>
                </a:extLst>
              </p:cNvPr>
              <p:cNvCxnSpPr>
                <a:cxnSpLocks/>
                <a:stCxn id="13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62CAB75-0AE3-4441-94BC-2D5414770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F957255-54C3-A749-B334-352394913ADE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F95185E-97A2-9E49-AA95-866FA1E7E56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6E99334-3C65-0B41-8F0B-B15C19AC1F5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E79324A-27A5-F44A-BC46-ACF16C0DFC7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60061EF-5D3C-1E4D-A575-7DBA82E32C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363A959-7BA7-4942-ADFA-DEE74A2BF8AE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4116855-F5EA-5248-AA71-6D45F66210E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A595A63-D923-2244-A15D-2B8BF2B4E07E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A5A60-BEDC-624B-BC58-2C38846A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957FE61-F619-8F4B-90B8-31D2A82F0B01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03727AD-20E2-ED46-8B8A-7CFB9B30378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039B4B1-D571-714C-93BA-CE93521D45D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B2FAEC-EF0E-B44C-BBB5-614605E1E4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3A904A7-207C-D247-A47F-1617E087F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639D1-01C1-ED41-A73D-002D354531A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540586-33AF-F246-B0E9-726B0F86E186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176FDEA-AE48-3842-A99C-780DDAB363FD}"/>
                  </a:ext>
                </a:extLst>
              </p:cNvPr>
              <p:cNvCxnSpPr>
                <a:cxnSpLocks/>
                <a:stCxn id="121" idx="7"/>
                <a:endCxn id="13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93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0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 loses on VRF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772256" y="1958264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090730" y="2600658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466441" y="2538521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46539" y="3089109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E056B-9A83-0A41-87AA-345A37A7F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0A89F8-75C8-BA4D-B8B0-F8C5E6556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3157C4-F086-794F-A977-C77390E0B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65F22-7DCA-C347-A70C-409DB19DFA9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55874D-AA3C-2141-AF74-8D5E108ED1E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B5BD190B-2F68-E94A-A96D-0EB9AB781ED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0122B4-9BDF-C840-AD02-23F36AA00C3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67C3BB-F76C-FE4C-9954-82E79C4FFCD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EC86E717-684B-E243-95B4-ABB2880C946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47A77D-4683-074C-A60B-E23F31B059C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154A62-A9A7-624F-BF60-261A28043EB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D67DB-EFA4-994B-A130-4777B3C0C365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82642A6-61B0-9F44-81A1-4E5E14634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0990E0-8C33-544E-A78F-9867E61B42C8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17B6B6D-D084-F740-89A6-5F8EF1FFCBE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2AB489-F409-4B4B-8E4B-9949ECCE242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F2E4F72-ACF2-C44F-992B-61745741234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3DDF58-7D7E-9648-B8D3-CDB8165F0EE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9FCCD61-F2CA-484C-89DD-4D53B2B5945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191A9D-561C-0640-BC6B-93A6662428B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89DE41A-CED4-4148-A5E2-D5D7AFCEB94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0C87F07-8F55-7542-AC23-0E09F4EC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90BE309-1D11-F043-AF10-AE7E719FA44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59CA114-4212-F848-BD3A-B5F1D5236E0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36F35D5-334C-D14D-9A30-482182C963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EC8FD15-9440-004E-8450-C402F1C439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C55D00E-3333-3E4B-AB04-CE36D601B2D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AC26D70-D9CE-D740-90A7-FECC420394E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402441-C786-3F48-864E-92D4D1D91B8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90D4F2B-31EF-5444-B70F-4DA6997D41D3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2342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D92-9DC8-534C-8938-8D249B8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CDFA-651C-814B-B909-3637425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99D8C-7871-C343-9600-76898356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EAD0C-E0DC-9A4A-8739-4AF607ED87A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BE646-1A64-034F-8562-71B78F7740FA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F4003-85FB-BB4F-B755-A9D41FDC511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8595F-BB72-D945-99F5-AD9B2390EA0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A991F-2189-484F-A090-3542E35A73CD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97056F-5B83-F04A-B5EF-CC26ECA875D7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375939-CBD9-FD46-8265-7BB76465D66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8BBBA0-A6EB-3F4C-B3AC-CAF271E5322A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234B4E-C4B0-EB44-B1B7-E7F1131FD1C3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7764F6-C562-5948-9BDB-F42C6334A61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D52E1C-BCEA-1F4B-A96B-76FA4307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727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9" name="Up Arrow 18">
            <a:extLst>
              <a:ext uri="{FF2B5EF4-FFF2-40B4-BE49-F238E27FC236}">
                <a16:creationId xmlns:a16="http://schemas.microsoft.com/office/drawing/2014/main" id="{96413569-B196-9F4F-8CDE-65D22F7F228D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0B9EF30-4153-EA46-8C1E-9DF5588A249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556CD9B-B435-CF4A-86A4-BDAC53597A3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67C2C2F-39B4-114E-B937-81BC4048F8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652BD52-FF46-9443-B214-DB1072695B2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BC81230-F862-F945-87F7-31D91394251E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A70A100-94B6-D64E-8326-1D60F83C370F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1D8DBAE-EB80-F843-BAE3-16A0880BB8F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0C9DEA-D8E2-644A-B0E5-6C54EE5DAD0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22775C4-9855-CC42-82DE-D73A7EFAA28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1D460-5FE6-3946-8D96-A64D245A5C98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FEC013-F257-4E49-9B66-F81B5D9DF1BA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C326385F-C6C5-5E46-A89E-4CF90FEF1CB7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9B878-4008-7C42-9341-8041C37F9520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CAD2DF-D652-F246-AF95-BF7CE709C8C3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F18807F-6FF7-C542-84E5-7B72A9A1179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91FD56-EA6C-D946-BB4D-25EF00446EE4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C823D-DD19-6A44-9BD4-F7D76FE08CE8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0BC8C-E540-9E4C-8827-4C5561736D8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2CE16-CC6E-D14B-A3E8-DE51DA7C615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D941A3C-7A6E-164A-B95D-9EAD827575F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90026F0-ACAB-0343-A8A9-FBC7B51618E6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85A705-72C4-2945-AF73-FDC51B8EA5CD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E0488-B281-FF40-A838-46EEBBE75081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1275A7E-8127-534C-A50D-16E6ED99C777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BB5CE-303C-D541-A7DB-2512B18DA42B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3B84CA-2E6D-224D-93B6-9CD525EA8818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1B5FA0-5720-6944-91B5-9D666A1A0C1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BCD123A-7445-7D45-AF95-23D7A14BF424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7080BEE-2BE8-2C4F-A91F-A7A000F2B61D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13F5007-11C0-5E47-99C4-8981AA5400DC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4FC019-350F-5440-A7C0-0EC043C1D16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04B24F-45BC-B047-B6C2-54690B0BC275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B2B73F-D91C-D744-A721-5AAD73D50E1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4326BF9-8819-DE44-8AE2-43A11CD842F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65C60F-3ED7-5E4F-B987-AFFA79CECB2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CFEA39-AE12-BD41-8DC0-2C3F4A10FC2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1175E-A302-5745-9AEC-7B880CA1E481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A70D07-F66A-264C-BCDF-E68FA0C74F1E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AD7C6F9-DEB5-B34C-ABEF-263A5879C06A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84488A2-E314-6945-8D39-AC71F161429B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2306513-AFBA-E343-AE29-E17180E39C3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711601-65AF-A549-827C-41A331D8CDD0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C83957-6719-E44F-B257-08F9984B4186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BB6C1D-5897-A849-8764-06DFC1DE323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4748F885-0DF8-FF47-9A84-314F454CE97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688F37-1D2E-0046-9028-7F288D57BAF1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D74074-1A7E-EB42-8878-4706244C575C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4A4C21-5D91-9C4A-8737-C52C392999D1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D0BC1E-B867-BE49-BBB8-87F0EAC87091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0B712B4-80F3-6E4E-9F9F-D5C078861544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777624-EF6C-F44C-A11F-509D13D9C00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66EA27-1538-4940-8BBA-D8D9206DC80F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F0F613-74D8-F446-84CA-3DC9746D553A}"/>
              </a:ext>
            </a:extLst>
          </p:cNvPr>
          <p:cNvSpPr/>
          <p:nvPr/>
        </p:nvSpPr>
        <p:spPr>
          <a:xfrm>
            <a:off x="5161779" y="3480802"/>
            <a:ext cx="1346291" cy="239579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6DBD036-C143-7744-818F-D9B6A77E7223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D70FC-E110-CE4D-B266-3452E321E14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5E4FB460-625A-314C-A799-EE9B3682E5A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D8C8B9-94B2-3C4D-9EF6-F253D9E21F5A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922F14-C7BE-A946-A248-389C9A253EBB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7D90C2-40E9-A14A-B766-FBF67E8DCDBC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C0DE30-34FD-0C41-A07B-3AB2F5FCF154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9591380-095D-F64B-9FE5-EA100B99ABA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0B6A7-241F-3D4E-8BE8-E0A8B485582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A430FB-8DAB-4548-BACB-4596F11BA5D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B41DA9-1DEB-1946-88B8-2B801A9A25CD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50CBC86F-D274-A24D-B743-3F310A9AE0F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CFA383-75C5-824F-9D08-E0F50515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DD7386-9067-5249-AD00-046EA3FBB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D8691BC-B59E-5141-A0EC-882E75E8F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490237-4CF2-E54F-BBAA-8481DC2BC14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CB7BE3-6CFD-984F-B8BC-4591F6055F1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B2251D14-6AAA-2249-B342-5E514B62551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EBF3E8-E688-0545-8523-B2795A8A6E07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C73203-15A6-D349-A2C7-1523B181B2C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34412423-71ED-F44D-8731-B2B7F260C50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0E6CC6-CFF6-F445-86BC-B6C460294AB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A3D839A-5CF5-2645-B130-571D154BF7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A28BFB1-8909-A64E-972E-09B6B78EFFBA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B527A4D-8103-5D44-B505-114B03AA7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7456512-C9FC-C849-BD6F-B9581FBB33D7}"/>
                  </a:ext>
                </a:extLst>
              </p:cNvPr>
              <p:cNvCxnSpPr>
                <a:cxnSpLocks/>
                <a:stCxn id="1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88D02604-938E-CE40-A34C-13727E413F6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4DD7263-F1F1-1545-95D0-F8BC0BF484E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6519AB-EB81-1C4A-A986-1DC294D789D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A879252-1FF2-1042-835D-B75C186AD1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2FFDA-471D-7E44-B8A7-6C8EC31B6AE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94ECB5-72E7-D14C-AD50-E83C201795D2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4BB2AA-07B7-A34B-BAD2-9F6841A9DB87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A322EED-00AE-9D41-B731-4C97F430F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D505CBC-33C3-0C44-9286-973D2ADE8963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D0ECD28-F617-7942-B886-57E6CC7286B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C90A76B-9878-AA4F-BA36-45888ECED45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EA083EC-E130-1A49-96D5-8DFD64FA22B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23D3FBC-6ECD-8744-B07D-BEBF907AE73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5224EB1-4347-A044-9C95-9C8D632F803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7511D3-47CA-4C4F-9543-F9238CD23F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51E4C33-F62D-4A41-8C23-8DAAFEFC3674}"/>
                  </a:ext>
                </a:extLst>
              </p:cNvPr>
              <p:cNvCxnSpPr>
                <a:cxnSpLocks/>
                <a:stCxn id="104" idx="7"/>
                <a:endCxn id="1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C6E3DC-07E9-4A4F-98AD-7A2C3DC74639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03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69847-E510-6448-AEC5-4909039A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679560-E426-424C-B088-8C301708888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C74EC-83B5-0D42-AFA0-3EA9B5A09B5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2C1925-2C94-5A47-864E-3E43F2F6AD8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81D09D-4397-3F44-BBA0-06DB71B616DB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EE661-8F4A-A845-8BCE-20B6EDDFF5C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F8B1A4-A8EB-034E-9E0A-6A1EA268AC5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491BD-B164-6E4D-8D4A-4333DABA5D96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BBA89C-8C80-3842-BB95-11D33A7C7970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A2493FD-3AD7-C84A-9896-CCE8C3156B50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AFB51E-B76B-234B-8BD7-53683CCA906B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6A8267-2522-E54D-8AE8-E5D7EDBA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111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378B2B89-5015-2C46-A6AB-C5B8EF93101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16B28BF-6E15-6F4A-BC14-15E060A4725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DAED649-506F-F04D-A22A-22D3498136B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4B5A7A1-5A42-B044-AEB5-572B75F9E4CA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880D54BF-3034-8241-B56D-D2ED6C652F32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CF8E1AE-2843-4C41-8995-646D1F393F91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494E7169-D311-9344-B04C-386F8394A31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3CA873B9-596E-2D4A-88CD-CC11FCA4A26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BB9FA44-3B9A-0342-B0ED-E6D41553588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3D1C3-0BA6-8340-99B2-D3F499B090F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DE29A-A263-904C-A87B-C9B72057929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533FD5-244C-7B46-8B49-560481FB99F7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E94036E-9A90-B24B-A5B7-38E80932F8DD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5F30CB-56D6-4545-B34A-5104974E4B8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15B1EE-745C-D742-9DCD-301BF6B5B91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4689A70-AA2D-3B46-9939-BFA5B44E636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2A968C-FDA9-F74F-BF35-0322C4C5E00A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78D1-DFA9-C44E-A6A2-E2CFEAAD828C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7EA91-D92F-9C4D-8D19-62DAD9FD761C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954CC-BA03-DC44-8889-6D5FA419082B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3A8B74-68C5-C943-9EF1-8BF196B30BF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98EAC-3CA4-4746-8EDC-B993E5BE6652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27DAB7-0B06-2646-98E7-A6C90BF9B35B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04F7E37-D621-F84C-8BDA-13EB685E4F2A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6E29D4-DB55-F34C-B365-52430F15DAD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17C3E1-2856-2345-881B-30255F62C74F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7D4C6C-4B66-7946-AC01-8E7A80D3CED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2A41984-BE5D-7840-A35A-F3366E700653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6C096B9-20FA-3848-B554-C1FF5259496D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4EBBB-E2E1-1947-8198-709F7E86CE2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F24F0E-5961-4F4D-9671-4579948DC9F2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C64210-C2B8-9243-ADC2-A503E53C79A9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6F12E3DE-F136-2B41-BEE4-11DDB2A8609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A9E063-A27B-4947-9446-719FFF8A4A80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9A3641-BB40-D642-BB7D-AB36E47399BE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BC5A06-3C4A-0443-BE54-31565115F5F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0D24B7-440A-484A-B7A3-DEE09C08EAEC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5EC0979-6C87-0A4A-8113-4BCC56EBD226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9C97DE7-A711-104A-9EC4-831506F5135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DE13EE6-E681-944B-BD5F-A36E42918E06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A70338-9031-4842-9180-4437A322565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F51C39-FE63-7D42-A939-A15FEE63924A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F0D49-B5FC-8941-AAE8-0DFBFB7E34A5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A17C97A-2C1F-3447-9DB8-BFAC4A455B4B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D10F5F-E176-5749-87AE-F4061DD52B8B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494CD2-EDB8-B74A-AE28-21A8608601F1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BDD1F7B-AD33-A54B-8B61-04FE8495E01A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778133-6E79-5A44-8743-721080A99CB2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74531AF-49A8-B84B-8197-278581A6842C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6AB6D2-7194-1B45-BA22-8516E4B9D97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BFA16-69AB-404C-ACE2-53EC386EC641}"/>
              </a:ext>
            </a:extLst>
          </p:cNvPr>
          <p:cNvSpPr/>
          <p:nvPr/>
        </p:nvSpPr>
        <p:spPr>
          <a:xfrm>
            <a:off x="5175032" y="3867951"/>
            <a:ext cx="1329848" cy="20086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BB09FF5-0466-954A-87D2-AA44FAD09CA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42E460-8F9E-6840-B2FE-192C86FC6489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AEE1332C-A1A2-5D44-ACBA-876ACD90BBF9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6DE6E3-D241-2147-B9D7-93CB3CAC2270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015296-21A9-994C-89BE-FFC5EAF1694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8D929-7730-6947-B232-DB2E2C1368E0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F045A4-D34B-6B47-86CA-3202DBF9DBF6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EE4AE2C-DA8C-9B44-B16A-8F81CC798F49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6A8477-DDEB-324E-810C-17DC06A874C1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31272-544D-5E45-83D8-96D3207FE405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38D25-19DD-3148-9599-9B2CE256B77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1515CE-B702-2548-8404-A0E521DAD2E9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42EEF-85E2-4E47-90DC-3EA7851B328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07B45AF4-94D6-D242-AA73-31839468E083}"/>
              </a:ext>
            </a:extLst>
          </p:cNvPr>
          <p:cNvSpPr/>
          <p:nvPr/>
        </p:nvSpPr>
        <p:spPr>
          <a:xfrm>
            <a:off x="236832" y="306504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8799D9-6957-314D-8C9C-A2778E1B1C4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EA71BF88-8489-644E-8EAB-B86F6F3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38B7DB1-112D-4645-838C-B94612CC466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9F7CD5-B75E-DD43-92F8-9F9A8051A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4045CE1-89FF-4D44-A29E-2045E3E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A13F3D-0C70-C44F-93D0-AA89D3D7907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237510C-314C-FE40-9F76-A2CA9C58833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97F2329A-4C8E-CF4A-B046-9CB2DEF806A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7C18D39-7567-E64E-9272-245819A5DE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F1A57E8-3DA7-3D4D-8899-6C7B602EAC7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F1AA377A-6B3E-0F4C-B8CE-328F6213F1C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B2447E-350E-CF40-A536-69ED8732233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06188C4-0C8B-BF40-94AD-28C3A3C6C85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F98D133-F886-A74C-A720-735AFB07070B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64F519E-A079-EB43-8D53-7AD800777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ED22C73-696E-C64A-89F3-ED9EFC2DA33A}"/>
                  </a:ext>
                </a:extLst>
              </p:cNvPr>
              <p:cNvCxnSpPr>
                <a:cxnSpLocks/>
                <a:stCxn id="14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84B7679-0E99-C543-94D6-82C5D0E041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DC4E76E-8EB2-DA40-AE2A-612517F200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BC932C1-FF26-C948-B60E-05CAECCC44C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F9476DC-1CA0-2E44-A089-8D9D72B851A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6034AE-962B-8C40-8957-3CEFBB0D1D9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DA4958-DABB-334E-9348-503903883AE9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08F875-7847-6746-B7B1-05221C6FA60A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4EEA45D-02B9-2846-9C14-E9CF2AAE1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304678-9D4A-3E4B-BF18-1665C6C8B567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C04D11-D29A-F14C-9C2C-CC4B3239CF8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C81B45-C223-5342-B271-A4D0FF8175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3AB9E54-5B07-EE40-A1C4-10C83CD2594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67C7EF-E317-8041-862B-7A5AE41FC6E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58BF918-844E-F444-BE6D-6FFB881BB1B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EB0712-48EE-7449-8646-0ABBFFAB5DA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113A406-613B-194D-A478-240EBC2C0875}"/>
                  </a:ext>
                </a:extLst>
              </p:cNvPr>
              <p:cNvCxnSpPr>
                <a:cxnSpLocks/>
                <a:stCxn id="139" idx="7"/>
                <a:endCxn id="148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CAA851-73E7-D140-8722-A243782A13DF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FF9638-8408-3845-8766-A121869C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2FB16A-BB9F-0249-A902-77B38760B0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6FC19-29E0-8142-B111-78D9741B831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837F3D-021F-0443-BFC0-9466D0579B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E652C3-01EE-C944-84E6-93E6E8B62676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3C8322-9E4C-9546-A3B6-9095F8024B7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EE33C8-D51D-524F-9877-7D10A9583953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9E283-A9C2-1F45-BF0C-D990BB8D51E8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BDFD61-2C86-CB48-A5CE-6004A0913432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BF36098-4646-B74F-A7AA-C6327BC8892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7766E2-219F-9147-B2D9-442BD721D64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DEACAC-B946-BE44-B77E-7C6A814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992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CEE94F45-67A9-CB42-999E-157D5CFD93C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729BA42-7500-0248-BBE9-13F484F54F1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BFC7CFF-E647-B846-A788-610F9812A7D5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0E0DDB-7E4A-2347-B8A1-2472D458087E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E86B3BC-76F1-7F4B-9C28-55A0CDBB389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1EAD08B-F6DF-9A4A-AF24-08E2A38C6C3B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1BC5DF5D-ACC1-2B43-B0AB-7F82EF9C27B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C4E86C-1FAB-B741-AB00-FFE934002719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A194228-B786-E541-8884-1D0CFC83F7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3A2991-6BDF-3443-AB8F-9D400DD1733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A5A441-9BD9-7C4E-A942-0987BA9A8C5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79D262-1D48-A14C-8BD4-E71722F322A5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2B1ABA9-7241-7C43-A851-FAEC5CE8A85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00E19B-8CD8-3C4B-9693-DBE34854A1E8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6C7217-B500-AA44-88E5-E45E2E66DBD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C402173-E5AB-5C49-894F-3228AB2F0C7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F7F3CC-DA44-7B4D-8C37-A1745ADF54B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9C65C-7F33-924E-8CF0-4B3775998E49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28A6F-3660-9146-A8E1-ED5D16863CE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5D214-0665-6B40-B7F8-69670666FA3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91700A-994E-9A4B-BF48-AC08430FAB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3D1E59-8BA9-7348-B29E-E15ED4065F43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2F3A1AC-8C10-BB44-8F2F-7178191FD1D0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DF7E7-AA64-B54E-8F14-5B66B02C6DA2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76EF53-EDCA-2944-AE48-3AAB4A3436A1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F8FF16-01B3-374F-ABF2-0EC79974C2B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DB28F86-CB6C-BC4C-B621-16D4E7749930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5EC7718-92B2-CE45-A05B-434CD4B76623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44369-5FD4-9242-ABED-774210AA277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B268E-0638-AF47-9301-1FCDD7505EDC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B947EC-4691-A648-861D-B512A90CF54C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ABA7CEBA-D371-F746-BCDF-C10ADA3F90FB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3922C5-C8B9-B04D-9A73-EC4302AA9025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3A03B-C739-714C-BC04-297666A77A81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21F3E-ADB1-2B4C-9B0C-9A2A052395C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B850B-FC17-B34F-B27E-B5BDD56E6251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24F098-21B2-2B4A-9BAF-2C982333A2E5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F1565E-D5F2-5348-B289-69D3DF8C6196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109CE97-4E37-0E45-92E1-76C55A8ADCE2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50EB31-9C1D-6C43-8009-9B90A0630FE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A89AB-E0E0-4D4E-BDCE-A76846A335AF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AF1022-AFF2-6344-96B9-96B71132B69E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E3132521-C2CF-884C-90AD-5BA8AC02E904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C5AC1D-4FEE-8B42-B8F2-34D4C6D5F915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2D5AF8-0115-004C-A608-0FCCCBCD29FE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CE388C-6558-6742-99F7-264CEA68DEE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51CEFD-FEF9-E04E-A463-B57E20F094C7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312F0A0-D418-A34E-87FB-BF83117C21ED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C2D73-F60A-3944-9585-099EA7EEB973}"/>
              </a:ext>
            </a:extLst>
          </p:cNvPr>
          <p:cNvSpPr/>
          <p:nvPr/>
        </p:nvSpPr>
        <p:spPr>
          <a:xfrm>
            <a:off x="5180477" y="4591018"/>
            <a:ext cx="1334589" cy="13121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056FE6A-34F6-1341-AFCE-1FED359A004F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31338E-C2FA-D641-8A72-A0FBB336A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1E93B890-EA83-F04F-BFB9-A2219F67F645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E55380A-2CEF-D443-A1C5-2DC53163997E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C60245-0564-904A-8AA9-998B93372E46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3A465F1B-CF02-9C45-9FB4-2B561590B6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C4F188-0278-1B48-AFAB-330FA748CFC7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52BF8-BB57-A64E-88C2-E86EF5C66F8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88F035-6E15-0D48-81DA-FB2C0735A294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313A8E-00CE-6B41-AE9B-6971D9F1F19C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79311B0-10D7-7740-9031-C1DFEF5ABE2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5D363-7AFA-0643-93AA-42DE49CD14CF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8877E-10E7-D04F-904E-C261276E8B0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120A7E-7F64-004F-96A9-50BBB784BC5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251F06A6-F91A-C041-B7E0-A8392A6388B8}"/>
              </a:ext>
            </a:extLst>
          </p:cNvPr>
          <p:cNvSpPr/>
          <p:nvPr/>
        </p:nvSpPr>
        <p:spPr>
          <a:xfrm>
            <a:off x="236832" y="344155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CA0FD-6157-E849-8AC4-E27B3C68226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4AEBA10C-7CE2-024B-ADCF-FEE3708E4852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3A0F6CD-EDCA-A543-ABF7-A2BA137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0D241-A5AF-2245-BB0E-9361F20806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A5786EA-52E2-4040-8C64-3A8D61C7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33B99CB-5E4E-004E-892A-927E94915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81FF5E-1FFA-7D48-A546-09BFF98BE30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8CE9EBE-048A-994A-B3C1-690D6D5034B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B4E3F363-7E2C-2D42-8F75-A1C341E08E3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C70192-12D2-A547-92A8-52B84B5C72F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9CE0D61-08E5-904E-AA2F-AAA5516B86F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6EF21B44-FC93-2C42-B407-BDB7D1B8179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9D6B3D-B478-FB44-B60D-3793CD50B00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1492001-9F50-F443-B04F-6EA388846BF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5A1B3D9-3F62-3041-9FE7-02F0C96AE257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A43A03-F527-FD43-9D41-746F7EFCD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AFBD21F-2CCA-9C48-B1BD-9155C0FE3707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D7AFE8-41CF-F647-8F7A-50CB0E71795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FE1C08E-6B72-774A-A0D1-14D0D8DA729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DAA9647-795D-D749-86DE-64D70FBBE66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36684A0-6C9C-1A4E-A434-4835B2EF739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C95D9B5-5593-FC4A-A9AE-A1E49CBA49A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4C9E22F-11F6-E745-A133-35BC4595B0D8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752A469-8DF7-8A41-B096-3065764B073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30ECDDF-CFEE-3E4F-8958-2357520D3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52BE78-6169-B94B-BEC6-E81B9D3C0A28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9AF4B8-998E-CF49-9388-F5934420C63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9742D56-EAC7-0B41-8978-CC872A1F363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0D5BAA6-1832-3E43-A06A-9D69DAC11FD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3FD99CA-A88B-8640-BAD9-3910A4528BA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1C70EDF-BA7D-E148-9A88-F106A406D1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4BABB3B-1474-6147-B95B-5089494DF36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CD6F9BF-13AB-274F-873A-98BAF4AE1783}"/>
                  </a:ext>
                </a:extLst>
              </p:cNvPr>
              <p:cNvCxnSpPr>
                <a:cxnSpLocks/>
                <a:stCxn id="106" idx="7"/>
                <a:endCxn id="11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3768337-9CCE-6D40-A869-C3F536AC0166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725-6C00-8B42-871B-15D4C30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5"/>
            <a:ext cx="10515600" cy="1325563"/>
          </a:xfrm>
        </p:spPr>
        <p:txBody>
          <a:bodyPr/>
          <a:lstStyle/>
          <a:p>
            <a:r>
              <a:rPr lang="en-US" dirty="0"/>
              <a:t>Energy-efficiency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1B3-C6CF-FE47-BDA9-9D19915E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039"/>
            <a:ext cx="10515600" cy="4859924"/>
          </a:xfrm>
        </p:spPr>
        <p:txBody>
          <a:bodyPr/>
          <a:lstStyle/>
          <a:p>
            <a:r>
              <a:rPr lang="en-US" dirty="0"/>
              <a:t>Battery lifetime determines device lifetime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Energy-harvesting device: energy determines application feasibility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C8B3B054-E386-EA48-A67B-03406491A5A3}"/>
              </a:ext>
            </a:extLst>
          </p:cNvPr>
          <p:cNvSpPr/>
          <p:nvPr/>
        </p:nvSpPr>
        <p:spPr>
          <a:xfrm>
            <a:off x="3277420" y="4564256"/>
            <a:ext cx="751352" cy="835151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52B57-E217-154A-8882-643E8508ED0C}"/>
              </a:ext>
            </a:extLst>
          </p:cNvPr>
          <p:cNvSpPr txBox="1"/>
          <p:nvPr/>
        </p:nvSpPr>
        <p:spPr>
          <a:xfrm>
            <a:off x="3113845" y="5378761"/>
            <a:ext cx="107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244FCAC-6BA0-6E46-82EC-374802549357}"/>
              </a:ext>
            </a:extLst>
          </p:cNvPr>
          <p:cNvSpPr/>
          <p:nvPr/>
        </p:nvSpPr>
        <p:spPr>
          <a:xfrm>
            <a:off x="3268773" y="4792315"/>
            <a:ext cx="746936" cy="60709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75A36D-A8FD-5D45-BD4F-5E2CEE5E775F}"/>
              </a:ext>
            </a:extLst>
          </p:cNvPr>
          <p:cNvGrpSpPr/>
          <p:nvPr/>
        </p:nvGrpSpPr>
        <p:grpSpPr>
          <a:xfrm>
            <a:off x="2641600" y="2067235"/>
            <a:ext cx="965200" cy="1301058"/>
            <a:chOff x="2641600" y="2449201"/>
            <a:chExt cx="965200" cy="1301058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BF4B87C3-E3A6-5A4B-BDF7-E027941A0D79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C269D8D8-4EDA-834E-AC83-A49608863233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an 37">
            <a:extLst>
              <a:ext uri="{FF2B5EF4-FFF2-40B4-BE49-F238E27FC236}">
                <a16:creationId xmlns:a16="http://schemas.microsoft.com/office/drawing/2014/main" id="{9E51E2A0-E417-2A44-9087-BCB5EF529831}"/>
              </a:ext>
            </a:extLst>
          </p:cNvPr>
          <p:cNvSpPr/>
          <p:nvPr/>
        </p:nvSpPr>
        <p:spPr>
          <a:xfrm>
            <a:off x="2641600" y="2403340"/>
            <a:ext cx="965200" cy="96495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8C27B-C037-254A-871B-60B19C2E2246}"/>
              </a:ext>
            </a:extLst>
          </p:cNvPr>
          <p:cNvGrpSpPr/>
          <p:nvPr/>
        </p:nvGrpSpPr>
        <p:grpSpPr>
          <a:xfrm>
            <a:off x="3943350" y="2067235"/>
            <a:ext cx="965200" cy="1301058"/>
            <a:chOff x="3943350" y="2449201"/>
            <a:chExt cx="965200" cy="13010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F5560C3-75CA-2749-98DF-75C5F1CB6B47}"/>
                </a:ext>
              </a:extLst>
            </p:cNvPr>
            <p:cNvGrpSpPr/>
            <p:nvPr/>
          </p:nvGrpSpPr>
          <p:grpSpPr>
            <a:xfrm>
              <a:off x="3943350" y="2449201"/>
              <a:ext cx="965200" cy="1301058"/>
              <a:chOff x="2641600" y="2449201"/>
              <a:chExt cx="965200" cy="1301058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549555C5-E2C6-054A-BE37-CF48C1077E5A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48C7CF4D-5D14-3247-A24B-2E07F1A95CEC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5FE1105-9522-1B43-8213-8BFA00697678}"/>
                </a:ext>
              </a:extLst>
            </p:cNvPr>
            <p:cNvSpPr/>
            <p:nvPr/>
          </p:nvSpPr>
          <p:spPr>
            <a:xfrm>
              <a:off x="3943350" y="3162300"/>
              <a:ext cx="965200" cy="58795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A84AD-B937-1C44-8BE7-C719260D9E90}"/>
              </a:ext>
            </a:extLst>
          </p:cNvPr>
          <p:cNvGrpSpPr/>
          <p:nvPr/>
        </p:nvGrpSpPr>
        <p:grpSpPr>
          <a:xfrm>
            <a:off x="5305842" y="2067235"/>
            <a:ext cx="965200" cy="1301058"/>
            <a:chOff x="5305842" y="2449201"/>
            <a:chExt cx="965200" cy="13010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FF222-37C1-B047-A073-2C5F50565232}"/>
                </a:ext>
              </a:extLst>
            </p:cNvPr>
            <p:cNvGrpSpPr/>
            <p:nvPr/>
          </p:nvGrpSpPr>
          <p:grpSpPr>
            <a:xfrm>
              <a:off x="5305842" y="2449201"/>
              <a:ext cx="965200" cy="1301058"/>
              <a:chOff x="2641600" y="2449201"/>
              <a:chExt cx="965200" cy="1301058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4FCFE44F-3724-1745-8FC9-1CB6EB808D7D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>
                <a:extLst>
                  <a:ext uri="{FF2B5EF4-FFF2-40B4-BE49-F238E27FC236}">
                    <a16:creationId xmlns:a16="http://schemas.microsoft.com/office/drawing/2014/main" id="{56F9266D-3612-F44A-A14D-690A3A54A144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2EDE0977-094F-6C4B-A695-475AA253B290}"/>
                </a:ext>
              </a:extLst>
            </p:cNvPr>
            <p:cNvSpPr/>
            <p:nvPr/>
          </p:nvSpPr>
          <p:spPr>
            <a:xfrm>
              <a:off x="5305842" y="3341310"/>
              <a:ext cx="965200" cy="408949"/>
            </a:xfrm>
            <a:prstGeom prst="can">
              <a:avLst/>
            </a:prstGeom>
            <a:solidFill>
              <a:srgbClr val="F3909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5EFAF-9E77-924D-9182-897AA5C30B69}"/>
              </a:ext>
            </a:extLst>
          </p:cNvPr>
          <p:cNvGrpSpPr/>
          <p:nvPr/>
        </p:nvGrpSpPr>
        <p:grpSpPr>
          <a:xfrm>
            <a:off x="6607592" y="2067235"/>
            <a:ext cx="965200" cy="1301058"/>
            <a:chOff x="2641600" y="2449201"/>
            <a:chExt cx="965200" cy="1301058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587B9B2F-51E8-0F4C-A870-6CC455026510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6C744314-6CED-5A45-8719-7585F1731D82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C102094-E250-D248-AF47-4EEB426CF03A}"/>
              </a:ext>
            </a:extLst>
          </p:cNvPr>
          <p:cNvSpPr/>
          <p:nvPr/>
        </p:nvSpPr>
        <p:spPr>
          <a:xfrm flipV="1">
            <a:off x="2185220" y="509383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AC231B-6962-D248-961F-BCB9052F3315}"/>
              </a:ext>
            </a:extLst>
          </p:cNvPr>
          <p:cNvSpPr/>
          <p:nvPr/>
        </p:nvSpPr>
        <p:spPr>
          <a:xfrm flipV="1">
            <a:off x="2197920" y="494164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37444-0A7B-8049-854F-FC2A413D8F34}"/>
              </a:ext>
            </a:extLst>
          </p:cNvPr>
          <p:cNvGrpSpPr/>
          <p:nvPr/>
        </p:nvGrpSpPr>
        <p:grpSpPr>
          <a:xfrm>
            <a:off x="1228498" y="4652255"/>
            <a:ext cx="1036245" cy="1104900"/>
            <a:chOff x="6890695" y="2976381"/>
            <a:chExt cx="1036245" cy="11049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1CA3E-BCCF-554E-938E-0810D55A68E5}"/>
                </a:ext>
              </a:extLst>
            </p:cNvPr>
            <p:cNvSpPr/>
            <p:nvPr/>
          </p:nvSpPr>
          <p:spPr>
            <a:xfrm rot="20281833">
              <a:off x="6901055" y="2976381"/>
              <a:ext cx="1016000" cy="1104900"/>
            </a:xfrm>
            <a:prstGeom prst="rect">
              <a:avLst/>
            </a:prstGeom>
            <a:solidFill>
              <a:srgbClr val="314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F5E7CB-8405-4A49-AD26-A58A882BC0F5}"/>
                </a:ext>
              </a:extLst>
            </p:cNvPr>
            <p:cNvSpPr/>
            <p:nvPr/>
          </p:nvSpPr>
          <p:spPr>
            <a:xfrm rot="20281833">
              <a:off x="6890695" y="3227638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A582CF-D82F-C440-8E1F-1F97FD1F6180}"/>
                </a:ext>
              </a:extLst>
            </p:cNvPr>
            <p:cNvSpPr/>
            <p:nvPr/>
          </p:nvSpPr>
          <p:spPr>
            <a:xfrm rot="20281833">
              <a:off x="7173361" y="3113609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BABC7-C749-8A46-8E05-C5050491806A}"/>
                </a:ext>
              </a:extLst>
            </p:cNvPr>
            <p:cNvSpPr/>
            <p:nvPr/>
          </p:nvSpPr>
          <p:spPr>
            <a:xfrm rot="20281833">
              <a:off x="7456028" y="299958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738377-2EA0-C547-9B8C-C7C5334E0588}"/>
                </a:ext>
              </a:extLst>
            </p:cNvPr>
            <p:cNvSpPr/>
            <p:nvPr/>
          </p:nvSpPr>
          <p:spPr>
            <a:xfrm rot="20281833">
              <a:off x="7014227" y="353386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E6FAF-A9F2-294F-B165-EC831F975BDF}"/>
                </a:ext>
              </a:extLst>
            </p:cNvPr>
            <p:cNvSpPr/>
            <p:nvPr/>
          </p:nvSpPr>
          <p:spPr>
            <a:xfrm rot="20281833">
              <a:off x="7296893" y="3419831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97022A-EAD5-E841-B974-2E5B5BBB72BA}"/>
                </a:ext>
              </a:extLst>
            </p:cNvPr>
            <p:cNvSpPr/>
            <p:nvPr/>
          </p:nvSpPr>
          <p:spPr>
            <a:xfrm rot="20281833">
              <a:off x="7579560" y="3305802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1836B3-2398-764E-B2F0-2D754E46A757}"/>
                </a:ext>
              </a:extLst>
            </p:cNvPr>
            <p:cNvSpPr/>
            <p:nvPr/>
          </p:nvSpPr>
          <p:spPr>
            <a:xfrm rot="20281833">
              <a:off x="7133007" y="382830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CD23D6-3E1E-FB49-8A69-5B4A79B3EC4E}"/>
                </a:ext>
              </a:extLst>
            </p:cNvPr>
            <p:cNvSpPr/>
            <p:nvPr/>
          </p:nvSpPr>
          <p:spPr>
            <a:xfrm rot="20281833">
              <a:off x="7415674" y="371427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ECD28D-89EA-A54D-A74F-74A4749C3AC5}"/>
                </a:ext>
              </a:extLst>
            </p:cNvPr>
            <p:cNvSpPr/>
            <p:nvPr/>
          </p:nvSpPr>
          <p:spPr>
            <a:xfrm rot="20281833">
              <a:off x="7698340" y="3600246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093299C-769F-DB44-B898-B5AFF02D48D5}"/>
              </a:ext>
            </a:extLst>
          </p:cNvPr>
          <p:cNvSpPr txBox="1"/>
          <p:nvPr/>
        </p:nvSpPr>
        <p:spPr>
          <a:xfrm>
            <a:off x="1122598" y="58701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Solar cell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46E76DC-C835-A848-9A56-7E771A5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4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7E0975-BCAA-A44C-91DD-669B57D8BC50}"/>
              </a:ext>
            </a:extLst>
          </p:cNvPr>
          <p:cNvSpPr/>
          <p:nvPr/>
        </p:nvSpPr>
        <p:spPr>
          <a:xfrm rot="20384106">
            <a:off x="1052773" y="4451275"/>
            <a:ext cx="1195292" cy="14526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30B3B5E-C8A2-7F4D-8D4F-09795488DE42}"/>
              </a:ext>
            </a:extLst>
          </p:cNvPr>
          <p:cNvGrpSpPr/>
          <p:nvPr/>
        </p:nvGrpSpPr>
        <p:grpSpPr>
          <a:xfrm>
            <a:off x="8407310" y="1618234"/>
            <a:ext cx="2286180" cy="2324199"/>
            <a:chOff x="9050734" y="192367"/>
            <a:chExt cx="2286180" cy="23241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F3219E-A307-8A4E-AF1D-6A0FA736E491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29CEF8-1904-0C4B-94F0-B6988ED8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AD19C81-E62C-784B-ABA1-FEAD113B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4CC512E-C139-4B4A-B547-42F6C575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C4E642-4886-2E42-8B55-A679730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B98406-3463-7A4D-9EB4-491489F3983C}"/>
              </a:ext>
            </a:extLst>
          </p:cNvPr>
          <p:cNvSpPr/>
          <p:nvPr/>
        </p:nvSpPr>
        <p:spPr>
          <a:xfrm>
            <a:off x="8473308" y="1618902"/>
            <a:ext cx="2217020" cy="2119198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7062A-0622-9C4E-9AB3-B09B761FD16D}"/>
              </a:ext>
            </a:extLst>
          </p:cNvPr>
          <p:cNvCxnSpPr>
            <a:cxnSpLocks/>
          </p:cNvCxnSpPr>
          <p:nvPr/>
        </p:nvCxnSpPr>
        <p:spPr>
          <a:xfrm flipV="1">
            <a:off x="5221852" y="4564256"/>
            <a:ext cx="0" cy="1490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76FD0A-7822-6F49-8AB3-9949D2BA925B}"/>
              </a:ext>
            </a:extLst>
          </p:cNvPr>
          <p:cNvSpPr txBox="1"/>
          <p:nvPr/>
        </p:nvSpPr>
        <p:spPr>
          <a:xfrm>
            <a:off x="4384461" y="4973604"/>
            <a:ext cx="82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Energy</a:t>
            </a:r>
          </a:p>
          <a:p>
            <a:pPr algn="ctr"/>
            <a:r>
              <a:rPr lang="en-US" dirty="0"/>
              <a:t>stored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B6A49D-AF0C-2A45-8782-A974973A5A60}"/>
              </a:ext>
            </a:extLst>
          </p:cNvPr>
          <p:cNvCxnSpPr>
            <a:cxnSpLocks/>
          </p:cNvCxnSpPr>
          <p:nvPr/>
        </p:nvCxnSpPr>
        <p:spPr>
          <a:xfrm>
            <a:off x="5208789" y="6054846"/>
            <a:ext cx="5205871" cy="11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8D2AE-E291-034E-8026-07AC5AA95DC8}"/>
              </a:ext>
            </a:extLst>
          </p:cNvPr>
          <p:cNvGrpSpPr/>
          <p:nvPr/>
        </p:nvGrpSpPr>
        <p:grpSpPr>
          <a:xfrm>
            <a:off x="5408729" y="5240409"/>
            <a:ext cx="2132395" cy="1651245"/>
            <a:chOff x="5408729" y="5228534"/>
            <a:chExt cx="2132395" cy="1651245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26EA9D-A0E4-C141-803D-A8C52011C73D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26E31805-C9BD-7C4C-8BC4-5291F89B74AF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A027B3-F97E-3547-9EBF-C7C14E9D37C3}"/>
              </a:ext>
            </a:extLst>
          </p:cNvPr>
          <p:cNvGrpSpPr/>
          <p:nvPr/>
        </p:nvGrpSpPr>
        <p:grpSpPr>
          <a:xfrm>
            <a:off x="6364666" y="5228533"/>
            <a:ext cx="2132395" cy="1651245"/>
            <a:chOff x="5408729" y="5228534"/>
            <a:chExt cx="2132395" cy="1651245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7B5A0D84-3D9A-4047-B4EA-3800FC8EA472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06B2B8D-1258-0B4B-90AD-A314E909B1E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08F44C-DB35-D441-AB0E-94D922718DBC}"/>
              </a:ext>
            </a:extLst>
          </p:cNvPr>
          <p:cNvGrpSpPr/>
          <p:nvPr/>
        </p:nvGrpSpPr>
        <p:grpSpPr>
          <a:xfrm>
            <a:off x="7323466" y="5249738"/>
            <a:ext cx="2132395" cy="1651245"/>
            <a:chOff x="5408729" y="5228534"/>
            <a:chExt cx="2132395" cy="1651245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3E9E187-DC0F-6D43-BE5E-2FC0BCEBD201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0EB4114-FB1B-784C-B906-E61BF4B4B198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BD5F22-E23F-E743-8078-C07D1AD83349}"/>
              </a:ext>
            </a:extLst>
          </p:cNvPr>
          <p:cNvGrpSpPr/>
          <p:nvPr/>
        </p:nvGrpSpPr>
        <p:grpSpPr>
          <a:xfrm>
            <a:off x="8272436" y="5271763"/>
            <a:ext cx="2132395" cy="1651245"/>
            <a:chOff x="5408729" y="5228534"/>
            <a:chExt cx="2132395" cy="1651245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A39ECB4A-EDE3-4442-AB00-1FD9DB33F863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192216-BAA4-E749-8499-477548344D56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6AB0C8-DF97-7644-95F1-7B0198D594A5}"/>
              </a:ext>
            </a:extLst>
          </p:cNvPr>
          <p:cNvGrpSpPr/>
          <p:nvPr/>
        </p:nvGrpSpPr>
        <p:grpSpPr>
          <a:xfrm>
            <a:off x="9231234" y="5271763"/>
            <a:ext cx="2132395" cy="1651245"/>
            <a:chOff x="5408729" y="5228534"/>
            <a:chExt cx="2132395" cy="1651245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9FBDDD70-E860-9240-859B-4207F78368A8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D018BED-1C09-5941-BA1A-F0136789688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F2896E-BE08-C540-8D00-119303AAC916}"/>
              </a:ext>
            </a:extLst>
          </p:cNvPr>
          <p:cNvSpPr txBox="1"/>
          <p:nvPr/>
        </p:nvSpPr>
        <p:spPr>
          <a:xfrm>
            <a:off x="10352746" y="5863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BB6E2F-F808-954B-854C-8D40BA312217}"/>
              </a:ext>
            </a:extLst>
          </p:cNvPr>
          <p:cNvSpPr/>
          <p:nvPr/>
        </p:nvSpPr>
        <p:spPr>
          <a:xfrm>
            <a:off x="5395940" y="4616313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6900B-11AF-D44B-8D2F-A5B610999821}"/>
              </a:ext>
            </a:extLst>
          </p:cNvPr>
          <p:cNvSpPr/>
          <p:nvPr/>
        </p:nvSpPr>
        <p:spPr>
          <a:xfrm>
            <a:off x="6338935" y="4619449"/>
            <a:ext cx="794972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A215A7-BF2E-B94B-B285-806EE74B2122}"/>
              </a:ext>
            </a:extLst>
          </p:cNvPr>
          <p:cNvSpPr/>
          <p:nvPr/>
        </p:nvSpPr>
        <p:spPr>
          <a:xfrm>
            <a:off x="7314222" y="4622624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EC932B-3A66-E14A-B8E1-E128FD6936B1}"/>
              </a:ext>
            </a:extLst>
          </p:cNvPr>
          <p:cNvSpPr/>
          <p:nvPr/>
        </p:nvSpPr>
        <p:spPr>
          <a:xfrm>
            <a:off x="8280418" y="4621686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5593F-299D-6242-A9CD-76AF1EDBF98E}"/>
              </a:ext>
            </a:extLst>
          </p:cNvPr>
          <p:cNvSpPr/>
          <p:nvPr/>
        </p:nvSpPr>
        <p:spPr>
          <a:xfrm>
            <a:off x="9239307" y="4624822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8F4F3C-DBD0-BD48-B3CD-4EE3B375F43C}"/>
              </a:ext>
            </a:extLst>
          </p:cNvPr>
          <p:cNvSpPr/>
          <p:nvPr/>
        </p:nvSpPr>
        <p:spPr>
          <a:xfrm>
            <a:off x="6159067" y="4621394"/>
            <a:ext cx="192486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FB8853-DC54-5B43-84B8-908347139C02}"/>
              </a:ext>
            </a:extLst>
          </p:cNvPr>
          <p:cNvSpPr/>
          <p:nvPr/>
        </p:nvSpPr>
        <p:spPr>
          <a:xfrm>
            <a:off x="7133907" y="4620556"/>
            <a:ext cx="183419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CEBEAD-1FFC-6644-BAD4-0B4C8E227B9E}"/>
              </a:ext>
            </a:extLst>
          </p:cNvPr>
          <p:cNvSpPr/>
          <p:nvPr/>
        </p:nvSpPr>
        <p:spPr>
          <a:xfrm>
            <a:off x="8072286" y="4629899"/>
            <a:ext cx="207117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3C5C-56FC-6C40-A19B-C687D4D3C8AF}"/>
              </a:ext>
            </a:extLst>
          </p:cNvPr>
          <p:cNvSpPr/>
          <p:nvPr/>
        </p:nvSpPr>
        <p:spPr>
          <a:xfrm>
            <a:off x="9045092" y="4624822"/>
            <a:ext cx="19668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303624-6DE3-9A46-B3FD-73F1376257F0}"/>
              </a:ext>
            </a:extLst>
          </p:cNvPr>
          <p:cNvSpPr/>
          <p:nvPr/>
        </p:nvSpPr>
        <p:spPr>
          <a:xfrm>
            <a:off x="10003563" y="4629265"/>
            <a:ext cx="22375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09FE-024B-F643-96A7-FD53505C2C6C}"/>
              </a:ext>
            </a:extLst>
          </p:cNvPr>
          <p:cNvSpPr txBox="1"/>
          <p:nvPr/>
        </p:nvSpPr>
        <p:spPr>
          <a:xfrm>
            <a:off x="6895371" y="4511939"/>
            <a:ext cx="208159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 ∝ Energy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79432B5-68BC-2E4E-98B1-0B4BBE57F4F2}"/>
              </a:ext>
            </a:extLst>
          </p:cNvPr>
          <p:cNvSpPr txBox="1"/>
          <p:nvPr/>
        </p:nvSpPr>
        <p:spPr>
          <a:xfrm>
            <a:off x="10690328" y="4804327"/>
            <a:ext cx="1099981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E5AB8-DE58-DC43-A738-73AE4CF72170}"/>
              </a:ext>
            </a:extLst>
          </p:cNvPr>
          <p:cNvSpPr txBox="1"/>
          <p:nvPr/>
        </p:nvSpPr>
        <p:spPr>
          <a:xfrm>
            <a:off x="4735974" y="4323076"/>
            <a:ext cx="1103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Recharging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31EE60-FC16-F74D-86A3-28D44026953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5287568" y="4661630"/>
            <a:ext cx="557731" cy="384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F8ECBF-35CD-7449-8F97-7D8505D98A07}"/>
              </a:ext>
            </a:extLst>
          </p:cNvPr>
          <p:cNvCxnSpPr>
            <a:cxnSpLocks/>
            <a:stCxn id="110" idx="1"/>
          </p:cNvCxnSpPr>
          <p:nvPr/>
        </p:nvCxnSpPr>
        <p:spPr>
          <a:xfrm flipH="1">
            <a:off x="10144154" y="4973604"/>
            <a:ext cx="546174" cy="198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4" grpId="0" animBg="1"/>
      <p:bldP spid="110" grpId="0" animBg="1"/>
      <p:bldP spid="1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6324A7-4724-6444-AD5A-177DC639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CF35B-C4AA-1D44-86C3-D26EA5FBCB7F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7BDD19-1DEA-A04D-8876-C17BF013AA2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78BB6-AD43-8C4D-84DB-F7D73E7A465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8C5D33-7F26-F74A-B98A-EC93643399FC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A4625C-9F4D-CE4D-A153-5890AC57974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31DC69-DB50-484B-BD4B-91C5BC21787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958737-9F5A-644A-881E-53D845E956B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6DFF3-37F1-414A-8450-07BC4AAB15C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435550-7A64-EF4C-9732-7A49D7E149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76F17B-0647-4C47-9E89-DBA35E7B1F5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4CFFA8-0480-CD46-8F31-83643568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55641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72167D52-9BDA-4248-B552-F6E3EFCF5FD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320179C-2F6A-D746-91CD-DA2408D00F3D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F37481B-AC6E-CA48-9C59-AB34CD138346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B94B62B-D25D-AE43-90EA-299C16CA5F7C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FCC3E5C-3E09-9742-B815-BC43537F9AD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56AF2357-339E-8B40-8CC9-A933CADC49F2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893A3291-C556-954C-B4CE-C499B7D56C8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09743A6A-8930-9343-A878-CF75D8BE86CB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CFDDC6A-BF19-EC45-B64A-48A1CDD10D1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76891-2C89-AD47-97B3-561BA1FBA8C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93879-CD71-5548-9C94-35493E5F8882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263B4-7FFE-6743-9B78-6261B634A666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1624A22-60E1-1948-8D54-149BD2566C6E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76226-36C5-6B4B-8CE7-B115BBB17427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BE30C-3958-4549-9C88-C7B3D6BA845F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FF0F495-07EF-B84F-AEEB-E85548D7E72F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70D77DC-B9B6-D747-AFE2-5E29C6EDA4C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F90FD-C5E5-6445-9683-CD0D1AA3E547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9E3FE-8733-8349-9E28-07047A3BA5C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C814E-EC0F-EA4E-873F-6EC2A4FE2E38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CC2DAC-D8ED-364F-B8A9-ABAF485251D0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1758E51-607F-574F-8D15-AEB1D9839A23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1699ED-5AE7-8C4D-BCF1-01D92A71A96C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F9F08-A49F-1244-B293-41EE34D2C6D9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70FCA34-2F63-B146-8223-DB185DB2432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5620F9B-4441-4E4C-93B0-407635669E9B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3066C-4596-C44E-8BC4-4897F3AE871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31BD2-32D3-194E-8C24-AC935CF11083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33BCB-3373-D54C-8FD3-D8B774507D86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75D3A53-06A9-3E48-8BAC-D55D8AF762E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0AE099-C3AF-6D49-A79D-2728C854819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6A4EAF-7256-FE48-A9CB-3D1E0A5529B6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C8B8C29-C3C9-3841-A272-98C550933450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5C868-4CB2-AB41-ACE0-D0CAB0F19B88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E9BCCD-D292-A24F-948E-02BCD7EA87F8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1947C3A-C04F-0449-BC53-8ED403E5AC7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12C832-2F62-3944-AEC0-21779A8A30BD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0004B3-4607-6444-B857-57DD979F5B4F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2E0793-AEDB-3E4C-88AE-2F61F3052884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9C8F6D-26FE-BA43-B19A-9EEA02B930C2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>
            <a:extLst>
              <a:ext uri="{FF2B5EF4-FFF2-40B4-BE49-F238E27FC236}">
                <a16:creationId xmlns:a16="http://schemas.microsoft.com/office/drawing/2014/main" id="{4DC7F01A-3C14-F94B-9380-4252F52DE206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EB6E3F-486A-DD43-9C33-7B128F679999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54DC91-99FB-1642-83EC-A722BC042DF0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BE50E3-4D52-724A-B000-12386015C8A9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3C18BE-20EF-9944-9613-BD9D990459D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4831A82-5BD1-3141-B442-A89596964F9C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321941-59F8-A145-9277-B2052F450595}"/>
              </a:ext>
            </a:extLst>
          </p:cNvPr>
          <p:cNvSpPr/>
          <p:nvPr/>
        </p:nvSpPr>
        <p:spPr>
          <a:xfrm>
            <a:off x="5188887" y="5439534"/>
            <a:ext cx="1315992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4059D45-725D-C84F-BE02-66EF798AF77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06C07D-66FB-9749-AE15-A38742CA27D5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229C7C16-A940-4A4D-843F-8CFE0BF722DB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32A168-F7A7-F642-9529-7582C3D3CBD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DD8BA5-9A15-AF45-BA6A-11DED313E8E5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004EA5-E434-2F44-85AF-D5D7EB8869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DCD1CD-4AE8-514C-8030-72555702EB5A}"/>
              </a:ext>
            </a:extLst>
          </p:cNvPr>
          <p:cNvSpPr/>
          <p:nvPr/>
        </p:nvSpPr>
        <p:spPr>
          <a:xfrm>
            <a:off x="6122555" y="4591880"/>
            <a:ext cx="296563" cy="44672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497EFA-E5AE-6C49-AFF0-704BEB767617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BC78309-4E20-9644-A4C7-38CD3A372444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AA6B34-F1A1-AB4C-926F-A2B14089B9A1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1EC0A-65D5-4B47-BEC7-A33F6F7449D0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D22B7-1519-EF47-8774-50BC8A58CCA7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4EDA9D-9EE1-7E4B-9F7A-D2905656991D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63A45C4-86E8-D54E-B1CF-48CEEDB49AA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362744-EA78-4744-AFCE-CAC236F8DB8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04C708-BC34-7942-88E6-B75944A23981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4A6D5D-261F-E041-A795-7036D6B7AF0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D930AAA-6552-364F-8EA1-62DC4C169633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32D657-977B-454B-9288-7272FE2CCB36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BBE2EA6-5FB4-F141-8E1E-94F15D76318F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8B6742E1-C0DF-E24E-8ED7-318A5E55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4F9D-8431-5C40-97AA-F26A2868B5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7E426D-7514-C84E-8B85-1AC36FD42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F6CFAA-B0F9-BB40-A588-8065C820C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943B93C-FD96-B046-A7A6-80ACB78CC3CA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024C7D-45C9-504A-A492-8E9A8F3D602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51A3D24D-3DD5-694E-A1F5-E91546E4CBE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04A7F-0DE5-7B4A-9CF4-DAB2326F5E5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000643C-D7D7-5249-829B-41749D34A8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A300712-1D93-1142-B1C3-DC8A63FE2DC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FED294E-377F-8941-95DA-DC7892C1269C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A3EF5D2-877B-FA44-85C1-A12F090FE0B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AF3E0ED-3BFF-BE4F-93A1-91395691FFC2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73ED281-0AE8-FF41-987A-24784D26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F16236D-D3D7-A04D-8730-2678DC5ECD3E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7362E53-BE47-224F-B2AC-D10504C25D8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64F1CD7-4329-AA45-99EA-9A3FE7DB41E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676ECE-65A3-7744-B2CD-AC312366E93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8AF0081-3512-2C4E-9B28-D79C1B12746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00E60-A09D-6649-BFAF-03D5FCBAE61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815C2E0-8428-3E42-ACC5-D96568E0A2F7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3C7A18C-1159-8E47-ADE1-C0A721CC3870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25BEF6-D6B7-D740-8E2B-C2C4C89B1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9EB3A76-FECB-B044-BE59-C695C5D7B4DA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F254BB-297C-BD48-8053-8F218E0BB64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8198EB2-4E3F-B847-AA33-F0280B37C71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3DCC920-EE38-0C4F-80E7-1D29A304263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A8EFDA67-B303-4F4B-95DD-D7090B6613B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9DFDA6-B8A6-6841-8D7C-FA5ADC99FF4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BD6D2C-F8C2-7E4C-B5DA-3F047E7769C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DDCF7EAC-DC71-C440-9370-4E5AC0B4FEE6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B99E67-B85D-7549-BA2D-323F00CD33EA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9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CA829-B932-A248-8598-F094323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D344E-5504-9D48-9791-BAA7771A48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8F147A-EDE0-8141-AAC9-5BB1A05B5E6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8C45B0-C03B-8D4E-929B-908082D05C4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71914A-8FCE-0D43-9010-646AF6B3882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3858C-2BEF-CB46-BFB8-F9322A4593AC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A52A2-7520-1445-9BFE-0006A7CE86B4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548DC-7717-2041-ACFB-4D41A68735D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8EFEA5-54BE-1B47-8535-D04DAA71059C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D5F2E7-BDDB-EF4C-805B-EBD74425A9F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890A0C-9A11-B24F-8FD6-707CE33C192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0A9D71-715D-574C-8CC3-C81D8E1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13633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EB91EC26-B940-544C-A9BC-5D8DA8B6B25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EC40FAD-C130-464C-9D96-AAD4117A756A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01B92791-62A4-1445-9838-BF87FA439338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E78DE18-F775-2D4C-A46D-048E152DD7E4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92E1C19-4260-AB49-B25B-53ABDD8D2A00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FAA8C6B-4C5E-5747-B027-70D009F78520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A873A21A-023E-E24C-A4C7-CB745F4E3F4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32354F0-9235-B840-BB8F-E2FB265475E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6CD75935-E360-6940-968B-404E59B23B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CF2B03-635A-FE4C-BCA1-DFBB398F81C7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B110B3-213C-B645-99CB-01CCA57396F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92908C-D16F-5441-A03D-F500ECF19C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B1BA4F1F-4930-674A-8572-EA5F054DE5D8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F9A73-8761-2345-84E6-4666CFCE7D4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7A9A01-B77A-6A4F-B54E-252F28F2C9D2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26FB1635-4F37-1148-8DE3-92806E2D084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CD5FF7-9033-2E47-8BAD-18DBE9E4DBE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BF4121-F73A-054F-AB6E-4D0F425DCDB0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3F8BE-3DCD-FE49-B101-592D8174B6E9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0E9523-D060-AD4F-A7E8-350303362AD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94B50F-CC4D-144F-8869-702A5CB70339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2DDFEEB-2EDC-504A-A4FB-B14343022356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4045B-0CC4-A544-953B-0F1A16E184D1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2E1D06E-D3A8-EF4D-AC2D-01920259CB73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93E1602-E7FA-584D-A65A-B51D80BDA2D6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BA78C00-2C5C-6244-97F0-3F1FC3D12A5E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F7B4ED-C2E5-AC43-8A9F-982BE2A19DA0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A3E52-AEED-9E42-8403-04A3A7A3949B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8EDD6F-E98E-DE46-B079-B0FAB87501AD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7EAC0D-EA96-7A4F-AD15-4FE2B6C9BCC2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A9F6D3-C447-0743-B6F5-8A3FE327AF3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BDCAF2-C98E-7B49-9851-7EB48F9B5BC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0C33E4-EA2E-104C-A812-DA87E0F8C464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1CD837D3-F669-2147-8D2A-D6954B19952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BD5408F-C9A1-B946-8134-650C63E98A6B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BA1E11-86E7-444A-B2DB-82D01F8354E1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F9AE24-5267-4E46-9918-F7A607B6E82E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7ECE33-201D-4645-B98D-31FBEF46084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B3E37BA2-2319-494A-BCE5-1196FC4F0145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EBB771-7C92-3145-9DF5-A5078F975DCD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EEB5F8-30F3-CE4C-8DD7-D75DAB38828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4DE74D-73D5-1847-AE8D-CDE2597B6BF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7EC91B-A086-1345-BC4F-96D4D0CF58A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6399D51-E516-E740-90B4-A071ACF4FF29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9C953C9-899A-3748-A57B-A1DBD637B646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59C3C-386C-D14F-AD25-28FE95B0FE51}"/>
              </a:ext>
            </a:extLst>
          </p:cNvPr>
          <p:cNvSpPr/>
          <p:nvPr/>
        </p:nvSpPr>
        <p:spPr>
          <a:xfrm>
            <a:off x="7457262" y="2687860"/>
            <a:ext cx="978198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33B54D-F332-7343-85E1-E577EC9CDF85}"/>
              </a:ext>
            </a:extLst>
          </p:cNvPr>
          <p:cNvSpPr/>
          <p:nvPr/>
        </p:nvSpPr>
        <p:spPr>
          <a:xfrm>
            <a:off x="5175032" y="5439534"/>
            <a:ext cx="2282230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C17122-6C8E-5C46-B36B-786242BF35D1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E779EC-81E2-DB4C-AD9D-5224B3FBF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786E8212-3614-404E-86FE-CB882F3E0A1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A6164C-86F6-4A42-A4CD-85944B638801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FDCC44-F78B-1347-9002-6D12A13C0F01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BFE15BD5-178C-DF4C-8117-C9B93B85C2BA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22F139-BF3A-D243-AC8A-6EFEFEF4D74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B812484-165A-C64A-A59C-50D737508B4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2792F7-31F8-5745-8025-36D9FA48EDAF}"/>
              </a:ext>
            </a:extLst>
          </p:cNvPr>
          <p:cNvSpPr/>
          <p:nvPr/>
        </p:nvSpPr>
        <p:spPr>
          <a:xfrm>
            <a:off x="7221190" y="4193138"/>
            <a:ext cx="243013" cy="123840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CCC837C0-3F05-C744-AEFE-3E6A6A418EB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20B167-1CD5-6C4D-BB74-109C7E364328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442B2-836F-DC4A-968F-2CB12C7B171F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3B95C2-2155-C64B-976F-0E717952FD2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8037920-3850-2242-B389-36402E425FD8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0DC59-123A-0748-8AAA-2BB1377BE34E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5D44E2C-4911-534A-BCC7-5DC5434AFA0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5D03F0-A4CB-4F43-A33E-D3F0F2F86A29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D9EF2A-7633-8142-869C-C735F2258804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CE2A4C-C413-6E48-AC54-C8D096F1BC1A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C23EC7C1-AD25-8C4A-8B5D-54293B3BF64E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CA2B3F8D-A8D3-CA4F-8CC0-76D4112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3ABC02-241E-364B-8870-6F2A9D6D890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C6822D2-ADBC-644A-B12A-B993A1C5A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B7FC290-34A0-284C-AF7F-3957AD409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236D36-569A-FE4A-9C0E-907EFDF3C63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1F604E2-BB28-F246-978B-42CF7F4E9B8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DF327347-FC4E-014E-A829-66391A6410D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25B03A-39FE-A949-8AFF-6B2F53E5021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F974A8-A25C-0F4C-9DA4-339E1A229A0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8291631C-17B0-E94C-ABD5-14C155D1D555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20B168-7526-4440-9F7A-392C575838A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70BA03-8E74-5440-82A0-8197ADE14D8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BA135C7-C28B-F749-B86B-2DAC86B5F17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84F721-4C7C-DE42-B434-64B43807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B142C95-35DF-9540-8A02-74A91EA9CF6D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F5DA7B1-4FF4-194F-B55F-1C4B1B73751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0A7F19E-793D-E04A-8799-F829FA68294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BFCF652-5AAB-F84C-B260-0AE203D527F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B78107-8E6C-FF4A-BD05-EB2CC7131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3E0CFD-D066-5247-B104-9A3953D8993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B35385-E51F-B04E-BA76-9BB3FC72CEE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E841370-B138-FD48-90D6-8C2BDB11E3A1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3BA5B9-03EA-E44F-9C81-C985495E8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A1E86D9-A354-CA4B-BABC-BC552D7ED6A4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6BD74D-A530-BB4A-88C6-FBE8D146DCC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8188BE1D-AFA5-594C-A628-DB72D6472B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9552AC-3B5C-6841-B70F-E5AE307B4E4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868D384-1BAA-7348-BA88-AA87100284F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4DE07A-1312-8840-BF7B-EAF83E48A3A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6216CE8-3A45-CE47-B620-F94A9BF33C6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A976486-212A-514F-99D6-B7C5E0296522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ECC33E-7713-004D-8D6C-FBE5F0A37E6D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3859E-D025-9A4C-9FBE-73CAB04C756E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D1C6F-067B-FA44-9D1D-6A50C7743312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F29E0-FA4A-F54F-BAF0-56C376286C00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3A2E43-239D-3542-8126-252FB711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CCF21-1CDE-504A-B4C1-B829C1E36FF0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B6F17F-D905-0C4F-850F-E82F86714ED4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2A32C-6901-E44F-A83E-44A97E6C6B87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4B865A-2C4D-1D47-A1DA-BF5FADC3283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C66CE-2407-6747-A6C1-1E9A529D2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87D3E-344E-BA48-B8E4-69937A16087B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5988CA-88C6-ED43-8F9B-FC3E518EF4F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24BD4D-E3CE-3249-9471-2F2209F13CBC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2A8D1B-766E-FA4E-A608-8BDDB0757F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ED1D10-9754-E04A-B1A6-EBF91AD49C6F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0223EB-984E-1B43-AC51-05969660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496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3" name="Up Arrow 22">
            <a:extLst>
              <a:ext uri="{FF2B5EF4-FFF2-40B4-BE49-F238E27FC236}">
                <a16:creationId xmlns:a16="http://schemas.microsoft.com/office/drawing/2014/main" id="{527836E2-97D9-8548-BCDA-522121109BD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6E27D14C-0FB3-8545-B0A5-5942E91B4591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5372E03-91C9-2D42-A5FF-860787669DE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47DC4D3-1F00-E445-8DA0-1501FDAF675F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8540984-F654-9247-8249-E5A9F69F725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65E04E4-619E-2D41-A357-01E9876DB23A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863BD3E-FDFC-0344-B413-DFDB3057F22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91080188-F014-EA4D-AED1-2752667FE7C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B14F73A8-FB63-4347-939A-D0DB11FC3781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57ABEBA-8542-8344-A14E-45511C79190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BF53F-5509-304F-80D0-FB62AFD5C5D8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0E9839-3DF0-234C-881D-FF280CAD28C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26AFD-DF74-4B44-8391-530ECB405B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AEF6937-D8EE-E844-BE9F-AFA554E91435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D90A9D-6E7D-474F-8786-18D5B17E805E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93E536-5484-C44E-A8FC-0CB66E2F118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29579A30-B702-CA4F-8B3D-C2E6A864DDC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138F6E-B789-CE4A-804B-526943C2853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FAE2-52A3-B744-B5A6-73CCAC8F5083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6DA79-D7CB-7047-B360-45B8353115B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63FFF-C6BD-D947-938A-D4E73160492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585FBD9-4EA6-0A40-9654-E12F404EC90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B7B483F-0275-064F-BE80-E5B62995E4D7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8C6FDF7-C431-C64F-9507-8F361C992D0F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191305-D867-8D4A-AE40-97D08B355293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4EB15-8D2D-5145-B43E-024B1CB66C1A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6936E-8E41-7E47-A22F-5E7C1E8CA9A5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31925170-41A6-B843-B475-3152F4EA6EA1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F75B48-2031-CC4A-BC2E-D55DB39E99AE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1D5181-98A3-8342-8379-F193544C2AE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EC5156-39D7-4543-98FD-BA01812AF1F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33F3C3-3F83-B649-8ADF-D3021DEF08A9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832225D-ED4D-D44C-98DF-A8404DE776CB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24A7FE0-51E7-A14C-A77E-1AC1C0C8589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038534E-8D77-B046-A75C-5D5A832AAD64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FA6862-3A08-FF4A-A064-77F7250979ED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F873C9-C6F1-C746-A8A9-33F07DEB3D27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CACECC-E718-0D48-A203-22AFA94A8A3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A34ABB2-91E2-C14D-8847-3122DCC3C826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F0DA1-2282-4340-8AC9-72B584288DA9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E7FE3C-192C-174B-AD01-02E9243DA2A0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CF075-9537-8745-9D9C-F42E252636A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4F6A99-FF3A-A646-90C3-FBCB6645E7B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57A09F7-896D-CA42-B5F8-0E1800195532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1B6475C-1E09-E448-A0B2-DC4E235143D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EA8BA1-4C21-264C-95A6-17174EE9287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97DF27-D03D-6844-BB80-76DF401447FC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D7BBB7-B806-254D-B328-42810C2E3B53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5FF23C-552C-754E-A611-BF15DC57C064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4D21618E-5507-EE42-B5EB-24E56A4CB8B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BD60FA-27C1-374B-BD18-8966D227C8A2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C3CDFE-F6DA-C343-A7C5-26F478656F3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CBB607-32F6-354F-8340-A0FD62499F2C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62B8343-3E42-0644-A3C7-AD1D38A2177A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214DB4F-962E-284E-8D44-934DA089A2D1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21DAD3D-B69A-3049-A9B7-9D2DFA0879F9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1A5695-1255-8147-BBB1-871BF688ADB4}"/>
              </a:ext>
            </a:extLst>
          </p:cNvPr>
          <p:cNvGrpSpPr/>
          <p:nvPr/>
        </p:nvGrpSpPr>
        <p:grpSpPr>
          <a:xfrm>
            <a:off x="8288769" y="4052642"/>
            <a:ext cx="960336" cy="837561"/>
            <a:chOff x="8110961" y="3778201"/>
            <a:chExt cx="960336" cy="8375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A179EB-1294-C44F-80B0-46524A685861}"/>
                </a:ext>
              </a:extLst>
            </p:cNvPr>
            <p:cNvSpPr/>
            <p:nvPr/>
          </p:nvSpPr>
          <p:spPr>
            <a:xfrm>
              <a:off x="8172617" y="4164870"/>
              <a:ext cx="898680" cy="4508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Dataflow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Forwarding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85F228-795A-9A40-BAB5-DD604B9CD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961" y="3778201"/>
              <a:ext cx="187779" cy="3883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5D4E144-7480-D94A-B3E8-5C6691247F1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AD378B-4828-C541-AC91-674501B198A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29684A-31D3-2C40-B24B-03D4555C6FF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0BB489-BAB3-804E-A5FF-2EE55642529C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FB5F100-0E0A-C84F-8D81-CDD5E54E707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8643B396-B2DA-9947-A941-08EBEE3A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BB78D4-E45E-6744-BAC1-4DF605F1DCB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E3ACEB-FC7B-0442-852F-531A2425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98ED28-FD55-4C4C-887D-FA45FE1D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9577F9-B0D7-5C49-88D5-EFEA5A5797B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047470-6626-634E-A887-5644FEB8A2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3DDCC0C3-C6D8-524A-A20F-BFEB30C6B20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8C10AF-E502-DE4F-A179-5E1855D8962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1EFA465-30EA-1641-BF7D-6100A49B796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2C4D7269-63FD-A341-B37D-8B58014BBE0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E0E09A1-83D2-BE4D-AA32-BAB941B86A7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C203D4D-A687-AC48-A1DD-5B2532684F9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6C53A80-FA15-484F-ACFD-03AC0393CEBE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FF0816-F40F-604B-9227-F3A6C01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38D1CD5-A677-2245-9025-F7494D66873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1600B6E2-617A-CA4C-B6BC-298839C5A1F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BB313EF-1BA2-9C45-A1F4-26039C4B966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F5602D2-E9D5-A644-9889-F9695B0116E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EE73E91-AF80-6E48-8B29-C545C99630A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7722450-AC4E-E34A-967B-2332584F002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98971C-53CE-514D-9339-7A295B886A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C82D2F4-2C0D-EC44-AE9B-AC99C3CBC7E4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981A3AD-F509-0747-ACD7-C99F5704F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ECFA0C8-6E87-9E41-9121-1CF0AC85DE8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C17A664-8384-3543-A77B-960DE7F1332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B8FD024-26BE-1B48-9F83-03151DC0901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96E6ECA-388A-4F44-8B49-888B0BC4E26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CD02869-2BC1-2A48-9BA9-A3161FAE1AD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CB85A52-619D-6843-B6D3-F276367193B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228CB1-540A-4641-BD41-7D46CA9F3EC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D38746C-1A07-5E4A-A360-8DC584F7ED54}"/>
                  </a:ext>
                </a:extLst>
              </p:cNvPr>
              <p:cNvCxnSpPr>
                <a:cxnSpLocks/>
                <a:stCxn id="108" idx="7"/>
                <a:endCxn id="117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B34993-5B2D-C34B-B145-3CD5D240580C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46-60AA-B043-8780-46DC1A8A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1" y="411480"/>
            <a:ext cx="10515600" cy="1325563"/>
          </a:xfrm>
        </p:spPr>
        <p:txBody>
          <a:bodyPr/>
          <a:lstStyle/>
          <a:p>
            <a:r>
              <a:rPr lang="en-US" dirty="0"/>
              <a:t>Kill annotations eliminate VRF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7775-5E15-9240-BC20-A8CE4702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43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09A0EC9-9A91-6E49-B293-FA5215DC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66" y="1525229"/>
            <a:ext cx="2600739" cy="295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Program:</a:t>
            </a:r>
          </a:p>
          <a:p>
            <a:pPr marL="0" indent="0"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AE0028-618B-F14E-B58D-3E168493CE63}"/>
              </a:ext>
            </a:extLst>
          </p:cNvPr>
          <p:cNvSpPr/>
          <p:nvPr/>
        </p:nvSpPr>
        <p:spPr>
          <a:xfrm>
            <a:off x="1169995" y="266065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602289-74B6-D445-BF53-D0DE569B28FE}"/>
              </a:ext>
            </a:extLst>
          </p:cNvPr>
          <p:cNvSpPr/>
          <p:nvPr/>
        </p:nvSpPr>
        <p:spPr>
          <a:xfrm>
            <a:off x="1261435" y="229199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B4F9B-2DFC-B549-84C9-10257C1BC80A}"/>
              </a:ext>
            </a:extLst>
          </p:cNvPr>
          <p:cNvSpPr/>
          <p:nvPr/>
        </p:nvSpPr>
        <p:spPr>
          <a:xfrm>
            <a:off x="1157295" y="302200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5FC2B9-0F21-E343-B81E-96C1CBF5991C}"/>
              </a:ext>
            </a:extLst>
          </p:cNvPr>
          <p:cNvGrpSpPr/>
          <p:nvPr/>
        </p:nvGrpSpPr>
        <p:grpSpPr>
          <a:xfrm>
            <a:off x="3044405" y="2289841"/>
            <a:ext cx="2810295" cy="1222187"/>
            <a:chOff x="3672833" y="2198572"/>
            <a:chExt cx="4572000" cy="1222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5BBA4A-2648-6B4D-AB8E-3B17D8AF11F1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5B0391-C727-8744-9815-1526C8B9902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9BB897BB-470F-BC46-A83A-877E6F23EA6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ADB464-13CF-F843-BD69-8D89DAA501EF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FA4B5D8-C3A1-9F4B-8303-2E3BE5899BFA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AE14249-CE3C-B142-AB36-21D105B73CB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B563DF-133C-7743-BDF8-7D8ACAF0E070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A1D1A7-34D5-4941-A71D-85540DEB7C0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FAAC1185-6A84-4C44-AF75-B07EE225289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AC13AA-6AA5-664B-A17A-7C6F762D169A}"/>
              </a:ext>
            </a:extLst>
          </p:cNvPr>
          <p:cNvSpPr/>
          <p:nvPr/>
        </p:nvSpPr>
        <p:spPr>
          <a:xfrm>
            <a:off x="1689100" y="2186713"/>
            <a:ext cx="133350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4BCC6F7-5C0C-3A4E-B09E-D82DDC78073D}"/>
              </a:ext>
            </a:extLst>
          </p:cNvPr>
          <p:cNvSpPr/>
          <p:nvPr/>
        </p:nvSpPr>
        <p:spPr>
          <a:xfrm>
            <a:off x="1639895" y="2616745"/>
            <a:ext cx="141224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16A3F67-0172-404D-801D-16031D2BEE4D}"/>
              </a:ext>
            </a:extLst>
          </p:cNvPr>
          <p:cNvSpPr/>
          <p:nvPr/>
        </p:nvSpPr>
        <p:spPr>
          <a:xfrm>
            <a:off x="1593226" y="3035101"/>
            <a:ext cx="1429373" cy="335246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9C560-0DCD-2C4D-85A8-A244047C072A}"/>
              </a:ext>
            </a:extLst>
          </p:cNvPr>
          <p:cNvSpPr txBox="1"/>
          <p:nvPr/>
        </p:nvSpPr>
        <p:spPr>
          <a:xfrm rot="5400000">
            <a:off x="1317236" y="3670487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31400-E7F4-3249-AFD8-D83B6E26CBEF}"/>
              </a:ext>
            </a:extLst>
          </p:cNvPr>
          <p:cNvSpPr txBox="1"/>
          <p:nvPr/>
        </p:nvSpPr>
        <p:spPr>
          <a:xfrm>
            <a:off x="456366" y="42607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vadd</a:t>
            </a:r>
            <a:r>
              <a:rPr lang="en-US" dirty="0">
                <a:latin typeface="Monaco" pitchFamily="2" charset="77"/>
              </a:rPr>
              <a:t> v3, v1, v2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0F38-3E40-5C42-AF8D-E67EB719860E}"/>
              </a:ext>
            </a:extLst>
          </p:cNvPr>
          <p:cNvSpPr txBox="1"/>
          <p:nvPr/>
        </p:nvSpPr>
        <p:spPr>
          <a:xfrm>
            <a:off x="4182430" y="1948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AF53CD-9DA0-5E43-AE1C-AAB3F35B14FD}"/>
              </a:ext>
            </a:extLst>
          </p:cNvPr>
          <p:cNvSpPr/>
          <p:nvPr/>
        </p:nvSpPr>
        <p:spPr>
          <a:xfrm>
            <a:off x="3044405" y="3649530"/>
            <a:ext cx="2778924" cy="6597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Lots of VRF writes!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0E7D32-F11F-C24D-8A6C-C5CF8C24DC72}"/>
              </a:ext>
            </a:extLst>
          </p:cNvPr>
          <p:cNvCxnSpPr>
            <a:cxnSpLocks/>
          </p:cNvCxnSpPr>
          <p:nvPr/>
        </p:nvCxnSpPr>
        <p:spPr>
          <a:xfrm>
            <a:off x="6096000" y="1732179"/>
            <a:ext cx="0" cy="4447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294190F-BEA1-EE44-B364-182694C0506D}"/>
              </a:ext>
            </a:extLst>
          </p:cNvPr>
          <p:cNvSpPr txBox="1">
            <a:spLocks/>
          </p:cNvSpPr>
          <p:nvPr/>
        </p:nvSpPr>
        <p:spPr>
          <a:xfrm>
            <a:off x="6458117" y="1525229"/>
            <a:ext cx="3996900" cy="295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But the compiler knows: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v1.k, v0.k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v2.k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B91388-A6A2-1740-9B0F-867A31FC5290}"/>
              </a:ext>
            </a:extLst>
          </p:cNvPr>
          <p:cNvCxnSpPr/>
          <p:nvPr/>
        </p:nvCxnSpPr>
        <p:spPr>
          <a:xfrm flipH="1">
            <a:off x="421860" y="4260744"/>
            <a:ext cx="2330442" cy="3693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F7268E0-0664-8D4A-A2D2-C2D6CCFEB842}"/>
              </a:ext>
            </a:extLst>
          </p:cNvPr>
          <p:cNvSpPr/>
          <p:nvPr/>
        </p:nvSpPr>
        <p:spPr>
          <a:xfrm>
            <a:off x="8012747" y="3036310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FCFF35-4E3A-6746-9370-A2A24542502E}"/>
              </a:ext>
            </a:extLst>
          </p:cNvPr>
          <p:cNvSpPr/>
          <p:nvPr/>
        </p:nvSpPr>
        <p:spPr>
          <a:xfrm>
            <a:off x="8832063" y="303251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D7709F-16C3-5A47-8398-A3FE026E3132}"/>
              </a:ext>
            </a:extLst>
          </p:cNvPr>
          <p:cNvSpPr/>
          <p:nvPr/>
        </p:nvSpPr>
        <p:spPr>
          <a:xfrm>
            <a:off x="8296062" y="3400688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6EDE0F-B50A-C14C-85F6-D381AA8FC692}"/>
              </a:ext>
            </a:extLst>
          </p:cNvPr>
          <p:cNvSpPr/>
          <p:nvPr/>
        </p:nvSpPr>
        <p:spPr>
          <a:xfrm>
            <a:off x="6507752" y="4042153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Annotate when registers are finally consumed (dead)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3A8A5-1A4E-2E43-9B7F-1D29FBDAE962}"/>
              </a:ext>
            </a:extLst>
          </p:cNvPr>
          <p:cNvSpPr/>
          <p:nvPr/>
        </p:nvSpPr>
        <p:spPr>
          <a:xfrm>
            <a:off x="6507752" y="5072321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Hardware doesn’t write dead values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01DF2B-DC79-1E4F-9C30-C7EC8D8401BD}"/>
              </a:ext>
            </a:extLst>
          </p:cNvPr>
          <p:cNvGrpSpPr/>
          <p:nvPr/>
        </p:nvGrpSpPr>
        <p:grpSpPr>
          <a:xfrm>
            <a:off x="9446865" y="1977343"/>
            <a:ext cx="2213669" cy="1677681"/>
            <a:chOff x="3672833" y="2198572"/>
            <a:chExt cx="4572000" cy="167768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FEF165-34D8-8C48-AA88-0D6DB6191D20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147D60-7D8C-B947-B5B6-34C4E207D83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AC23DE03-C785-754F-AB64-509B1D7AEA2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866D20-7E58-344F-ADC6-35F5B2F41425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1D804-D404-6E4C-88F3-2F89A7B76CB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A4211976-1B85-5646-851D-4FB101E9A94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AC943B-4E4C-2445-8969-3442BF5CF718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80CF34-DB76-DD40-A882-58712000035D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DAE19317-5221-9541-9C6E-0B73F114896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F9AABF-8136-454E-AA56-0C1EB9071B7E}"/>
                </a:ext>
              </a:extLst>
            </p:cNvPr>
            <p:cNvGrpSpPr/>
            <p:nvPr/>
          </p:nvGrpSpPr>
          <p:grpSpPr>
            <a:xfrm>
              <a:off x="3672833" y="3565054"/>
              <a:ext cx="4572000" cy="311199"/>
              <a:chOff x="3315948" y="3180209"/>
              <a:chExt cx="3558415" cy="4490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61AFCA1-5035-C64C-A903-B5248EB3001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85824AEB-6A2F-404D-BA72-F4F2637F9C10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EE2404-10B2-3144-AC83-B58039E14E2A}"/>
              </a:ext>
            </a:extLst>
          </p:cNvPr>
          <p:cNvSpPr txBox="1"/>
          <p:nvPr/>
        </p:nvSpPr>
        <p:spPr>
          <a:xfrm>
            <a:off x="10282888" y="1656128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BE17DF-2BCF-8541-9920-AC6CC0772989}"/>
              </a:ext>
            </a:extLst>
          </p:cNvPr>
          <p:cNvSpPr/>
          <p:nvPr/>
        </p:nvSpPr>
        <p:spPr>
          <a:xfrm>
            <a:off x="9446865" y="1977848"/>
            <a:ext cx="2213670" cy="1677681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 writes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76C321-9122-CD44-8B91-CC61940CD2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1C4DE78-2EFC-5E44-9650-8652F5B6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9E9A3DE-DDF1-364E-BF99-37FD606C6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4B8DFF4-6757-294B-AF05-B687864EF30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1E4040-ACD8-CB45-98F6-C11BE38F107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7C9343DA-0523-A247-BF1E-8557A9B9736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3D8A7C8-C575-C943-8A73-D424B3105CBA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3B2093-0AF2-8545-AA19-6C1454BF2C5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riangle 122">
                <a:extLst>
                  <a:ext uri="{FF2B5EF4-FFF2-40B4-BE49-F238E27FC236}">
                    <a16:creationId xmlns:a16="http://schemas.microsoft.com/office/drawing/2014/main" id="{C2EFFCB8-313C-DB44-8460-5E8B05E6C35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45071E-EC72-9147-B80C-6D02533943A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ED7C013-8D61-8042-B00A-985C83EC988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E8B61054-7ABA-104B-880C-5615027AB25B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E6EE3E6-C0FB-2041-AAA4-6A5A55EF3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8C826556-3928-694C-BAF0-6B16C7AD850B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48A892B-D9E7-A540-8B30-12978E7204D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E89757-B83B-F041-B677-39C69B0F87A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635ADD7-BEEE-AB40-9F7A-5D89A7E2A3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63CF9CB-8885-6A41-83A1-E54DBEEFF8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24A2C-F69E-4646-827D-3A4A43EFBC4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BF233F0-9527-AF48-9482-2A60365EC82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8343CB7-D136-D241-B681-4D4DCF77B636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6CBA1F1-4226-8447-904B-B0CF50975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7247861-B1A8-F148-8CAC-840CF6EB243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B5AA77C-CEF7-7B4A-BBA6-AF5E0018101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47083D3-0DF1-B84A-9982-439956A35E0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3733444-72E3-9B45-A9A1-30516210C2D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64E6CBA-F85D-0040-AABA-1A9B8DC3398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8A06B90-2688-034F-8159-4207448AB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EF0342B-0A6A-2947-8A17-6E3078A1B1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7AA455-C8F5-B749-BD4D-CEF8A3662ED1}"/>
                  </a:ext>
                </a:extLst>
              </p:cNvPr>
              <p:cNvCxnSpPr>
                <a:cxnSpLocks/>
                <a:stCxn id="111" idx="7"/>
                <a:endCxn id="12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09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94" grpId="0"/>
      <p:bldP spid="9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38" y="41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MANIC reduces energy without costing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813820" y="3108192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132294" y="3750586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508005" y="3688449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88103" y="4239037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28" name="Arrow: Down 4">
            <a:extLst>
              <a:ext uri="{FF2B5EF4-FFF2-40B4-BE49-F238E27FC236}">
                <a16:creationId xmlns:a16="http://schemas.microsoft.com/office/drawing/2014/main" id="{C20E4670-BED1-E342-ABE4-0092022A0AC1}"/>
              </a:ext>
            </a:extLst>
          </p:cNvPr>
          <p:cNvSpPr/>
          <p:nvPr/>
        </p:nvSpPr>
        <p:spPr>
          <a:xfrm>
            <a:off x="6129099" y="4849840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34244-05D0-9849-B774-571A48E3F876}"/>
              </a:ext>
            </a:extLst>
          </p:cNvPr>
          <p:cNvSpPr txBox="1"/>
          <p:nvPr/>
        </p:nvSpPr>
        <p:spPr>
          <a:xfrm>
            <a:off x="6532397" y="484984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2CE53A-95EE-0F4D-AE3C-52DAF221D637}"/>
              </a:ext>
            </a:extLst>
          </p:cNvPr>
          <p:cNvGrpSpPr/>
          <p:nvPr/>
        </p:nvGrpSpPr>
        <p:grpSpPr>
          <a:xfrm>
            <a:off x="1788103" y="5364821"/>
            <a:ext cx="7025006" cy="512262"/>
            <a:chOff x="1601523" y="4329667"/>
            <a:chExt cx="7025006" cy="8327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7AB91-5BD0-2B49-AB5C-F1F3DEDCCF63}"/>
                </a:ext>
              </a:extLst>
            </p:cNvPr>
            <p:cNvSpPr/>
            <p:nvPr/>
          </p:nvSpPr>
          <p:spPr>
            <a:xfrm>
              <a:off x="1610539" y="4351249"/>
              <a:ext cx="4962579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E852BF-1D45-174A-A5BF-E00209DD0483}"/>
                </a:ext>
              </a:extLst>
            </p:cNvPr>
            <p:cNvSpPr/>
            <p:nvPr/>
          </p:nvSpPr>
          <p:spPr>
            <a:xfrm>
              <a:off x="1601523" y="4345844"/>
              <a:ext cx="1119545" cy="813815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96D9D8-D9A4-2541-9970-2AE3BCFD9A31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A0066B-C3E0-9441-8507-5F460D58A02B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DF273B-6DE0-DD44-B6D3-CADB1DF58536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DF505-28BA-494E-B20F-3D55ED3761B6}"/>
                </a:ext>
              </a:extLst>
            </p:cNvPr>
            <p:cNvSpPr txBox="1"/>
            <p:nvPr/>
          </p:nvSpPr>
          <p:spPr>
            <a:xfrm>
              <a:off x="5211239" y="4329667"/>
              <a:ext cx="1065616" cy="81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22E55B-42FA-C646-98B2-EF8E9D03CA4F}"/>
                </a:ext>
              </a:extLst>
            </p:cNvPr>
            <p:cNvSpPr/>
            <p:nvPr/>
          </p:nvSpPr>
          <p:spPr>
            <a:xfrm>
              <a:off x="2730677" y="4347513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100C7-8BF9-EF4A-BD2B-40EE2CF5F9F8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0C176E-8C37-8546-B650-83DC28F39E30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078DE-3E92-ED4B-BC6B-6EE6F1524D5A}"/>
                </a:ext>
              </a:extLst>
            </p:cNvPr>
            <p:cNvSpPr txBox="1"/>
            <p:nvPr/>
          </p:nvSpPr>
          <p:spPr>
            <a:xfrm>
              <a:off x="6573118" y="4446175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82134B-AB02-F24E-B62E-88446CBBC079}"/>
              </a:ext>
            </a:extLst>
          </p:cNvPr>
          <p:cNvSpPr txBox="1"/>
          <p:nvPr/>
        </p:nvSpPr>
        <p:spPr>
          <a:xfrm>
            <a:off x="1157576" y="1440231"/>
            <a:ext cx="9860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Vector-dataflow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Vector execution reduces instructions fetched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Dataflow execution eliminates VRF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annotations: compiler hints to hardware when VRF writes can be elided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5953D-D1DB-CC45-91FD-A1C5F10214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B57484-4918-F448-B8BF-B491B8FC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DA6BA-2B80-E840-A037-9E7D6FAC1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23D70E-A7A0-8248-BD5B-E3C71252E4EE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8F7B90D-6911-B343-8DA2-10F3A5D875B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5B566B92-FFC0-724F-8B72-1A1F915F82B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5EAC9A-6041-CB4E-BF31-AF26667ABC0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F76BBCC-DC25-2F4B-82DD-8B92B7EB6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FD04392F-B1BE-D94A-8414-D33AFDAA885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CC903D-B5E1-C94A-8F01-3D8BCB3653E9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9F3539-18F0-8E45-B8BD-8C4EEA9B9462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86DAF5A-E3C3-3A49-B51C-CDFB6B5E07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CB2FF1-F65C-304D-8713-FE429B38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3EDB90E-73EC-214D-9053-4100592333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F99E69-F3D1-B54D-B5C8-908D156F3BB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E2E5954-A799-4D4E-82D3-9B090E97106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01E2ED8-D44A-2A46-9E84-C37C8E8BF1C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C60ADB8-61D9-F041-8D30-788A6750F53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4C80499-34B0-8842-B22D-48C5A675E9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9E9FE4-F4D2-FB40-A584-DA8C09845F9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AB4DC97-C42E-FE4A-8081-75EFCBF12170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7629BF3-F0A6-E94B-B047-24F1CA490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FD166DF-4337-8F43-9EB4-2F44ACFF09AB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C1F1FAC-7469-114D-B68F-86DBB7410FC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8DCE25-6B4C-0848-B858-DB81733075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916A0F-71FE-D74E-BDF3-786EE2D5316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07EE51A-7DC0-0145-A7D7-CF9B5C036EB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61AEDC-F4F1-EB46-B12C-4BD76C004E2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19ADC68-29A3-E640-83CF-34DB9DCF961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B3B2842-CB17-C64E-A4DB-46D453BB9DBC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553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u="sng" dirty="0"/>
              <a:t>Silicon prototype</a:t>
            </a:r>
            <a:r>
              <a:rPr lang="en-US" dirty="0"/>
              <a:t> to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5" name="Picture 104" descr="Graphical user interface&#10;&#10;Description automatically generated">
            <a:extLst>
              <a:ext uri="{FF2B5EF4-FFF2-40B4-BE49-F238E27FC236}">
                <a16:creationId xmlns:a16="http://schemas.microsoft.com/office/drawing/2014/main" id="{82B05295-9EE9-3B4F-91C8-095E2F01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28" y="1792767"/>
            <a:ext cx="2989671" cy="2613349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93BD6-7AB1-CF42-87F4-EC62B0DBCE7E}"/>
              </a:ext>
            </a:extLst>
          </p:cNvPr>
          <p:cNvSpPr txBox="1"/>
          <p:nvPr/>
        </p:nvSpPr>
        <p:spPr>
          <a:xfrm>
            <a:off x="1186627" y="2349204"/>
            <a:ext cx="46684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Complete standalone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Five different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Intel 22nm bulk </a:t>
            </a:r>
            <a:r>
              <a:rPr lang="en-US" sz="2800" dirty="0" err="1"/>
              <a:t>FinFet</a:t>
            </a:r>
            <a:r>
              <a:rPr lang="en-US" sz="2800" dirty="0"/>
              <a:t> (HVT)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MRAM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4969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337DB52F-0D7C-7345-B9C3-57B5A30913CC}"/>
              </a:ext>
            </a:extLst>
          </p:cNvPr>
          <p:cNvSpPr/>
          <p:nvPr/>
        </p:nvSpPr>
        <p:spPr>
          <a:xfrm>
            <a:off x="908166" y="2408041"/>
            <a:ext cx="6364105" cy="36350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99EA4F-E0D7-124F-B549-FB2334F161B9}"/>
              </a:ext>
            </a:extLst>
          </p:cNvPr>
          <p:cNvCxnSpPr>
            <a:cxnSpLocks/>
          </p:cNvCxnSpPr>
          <p:nvPr/>
        </p:nvCxnSpPr>
        <p:spPr>
          <a:xfrm flipH="1">
            <a:off x="8583700" y="387125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8E4399-88C3-B049-987D-445F4DFF2DA7}"/>
              </a:ext>
            </a:extLst>
          </p:cNvPr>
          <p:cNvCxnSpPr>
            <a:cxnSpLocks/>
          </p:cNvCxnSpPr>
          <p:nvPr/>
        </p:nvCxnSpPr>
        <p:spPr>
          <a:xfrm flipH="1">
            <a:off x="8572975" y="332140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B12F7-20B2-2940-B9FF-C26904F44337}"/>
              </a:ext>
            </a:extLst>
          </p:cNvPr>
          <p:cNvCxnSpPr>
            <a:cxnSpLocks/>
          </p:cNvCxnSpPr>
          <p:nvPr/>
        </p:nvCxnSpPr>
        <p:spPr>
          <a:xfrm flipV="1">
            <a:off x="9823678" y="320345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6F7AB-B50E-1746-B082-720FA594D3A4}"/>
              </a:ext>
            </a:extLst>
          </p:cNvPr>
          <p:cNvCxnSpPr>
            <a:cxnSpLocks/>
          </p:cNvCxnSpPr>
          <p:nvPr/>
        </p:nvCxnSpPr>
        <p:spPr>
          <a:xfrm flipV="1">
            <a:off x="10082069" y="293899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FEABE-570E-684C-8D9A-25262E6BA5A8}"/>
              </a:ext>
            </a:extLst>
          </p:cNvPr>
          <p:cNvCxnSpPr>
            <a:cxnSpLocks/>
          </p:cNvCxnSpPr>
          <p:nvPr/>
        </p:nvCxnSpPr>
        <p:spPr>
          <a:xfrm flipV="1">
            <a:off x="9509351" y="293663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42A72-6D04-604A-A951-600D10AA2C5C}"/>
              </a:ext>
            </a:extLst>
          </p:cNvPr>
          <p:cNvSpPr/>
          <p:nvPr/>
        </p:nvSpPr>
        <p:spPr>
          <a:xfrm>
            <a:off x="8413170" y="4159947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CB23D-B64D-DB4D-BD32-02A012698CE0}"/>
              </a:ext>
            </a:extLst>
          </p:cNvPr>
          <p:cNvSpPr/>
          <p:nvPr/>
        </p:nvSpPr>
        <p:spPr>
          <a:xfrm>
            <a:off x="8500719" y="2182257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0C522-F736-D045-A653-BCA36F30DA18}"/>
              </a:ext>
            </a:extLst>
          </p:cNvPr>
          <p:cNvSpPr/>
          <p:nvPr/>
        </p:nvSpPr>
        <p:spPr>
          <a:xfrm>
            <a:off x="9077081" y="3316340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2B630-F594-7249-BBB9-06A458C9FB7D}"/>
              </a:ext>
            </a:extLst>
          </p:cNvPr>
          <p:cNvSpPr/>
          <p:nvPr/>
        </p:nvSpPr>
        <p:spPr>
          <a:xfrm>
            <a:off x="9643718" y="3316340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0A1E0-48BF-6F4C-926F-E381D1D02BA4}"/>
              </a:ext>
            </a:extLst>
          </p:cNvPr>
          <p:cNvSpPr/>
          <p:nvPr/>
        </p:nvSpPr>
        <p:spPr>
          <a:xfrm>
            <a:off x="8216224" y="308774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1F07FA-AAFA-124F-80DD-F1E07A314B6A}"/>
              </a:ext>
            </a:extLst>
          </p:cNvPr>
          <p:cNvSpPr/>
          <p:nvPr/>
        </p:nvSpPr>
        <p:spPr>
          <a:xfrm>
            <a:off x="10502184" y="3084498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CBB9E3-2EAA-254D-A86E-741A4D724799}"/>
              </a:ext>
            </a:extLst>
          </p:cNvPr>
          <p:cNvSpPr/>
          <p:nvPr/>
        </p:nvSpPr>
        <p:spPr>
          <a:xfrm>
            <a:off x="8510447" y="4219128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D72C3-29D3-5C4B-BB42-A79E121879DC}"/>
              </a:ext>
            </a:extLst>
          </p:cNvPr>
          <p:cNvSpPr/>
          <p:nvPr/>
        </p:nvSpPr>
        <p:spPr>
          <a:xfrm>
            <a:off x="9148822" y="4219128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AD8585-DF33-DE45-A267-A1F42D3C84C9}"/>
              </a:ext>
            </a:extLst>
          </p:cNvPr>
          <p:cNvSpPr/>
          <p:nvPr/>
        </p:nvSpPr>
        <p:spPr>
          <a:xfrm>
            <a:off x="9918523" y="4219124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AD5130-BFB1-334F-9A71-E0BEB8244E74}"/>
              </a:ext>
            </a:extLst>
          </p:cNvPr>
          <p:cNvSpPr txBox="1"/>
          <p:nvPr/>
        </p:nvSpPr>
        <p:spPr>
          <a:xfrm>
            <a:off x="8391435" y="4644352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DC9987-A9EF-1C46-B95D-BFE0A1D8327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0767262" y="2931287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C8A67F7-CAE8-CD45-81B0-59F15BD3FBD9}"/>
              </a:ext>
            </a:extLst>
          </p:cNvPr>
          <p:cNvSpPr/>
          <p:nvPr/>
        </p:nvSpPr>
        <p:spPr>
          <a:xfrm>
            <a:off x="9927036" y="2182257"/>
            <a:ext cx="1108953" cy="778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8261DC-5632-DF49-A887-529A0E71407C}"/>
              </a:ext>
            </a:extLst>
          </p:cNvPr>
          <p:cNvCxnSpPr>
            <a:cxnSpLocks/>
          </p:cNvCxnSpPr>
          <p:nvPr/>
        </p:nvCxnSpPr>
        <p:spPr>
          <a:xfrm flipV="1">
            <a:off x="9305682" y="378164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12FDF0-3A0A-0549-AE42-E87CEB4D1768}"/>
              </a:ext>
            </a:extLst>
          </p:cNvPr>
          <p:cNvCxnSpPr>
            <a:cxnSpLocks/>
          </p:cNvCxnSpPr>
          <p:nvPr/>
        </p:nvCxnSpPr>
        <p:spPr>
          <a:xfrm flipV="1">
            <a:off x="9902083" y="378164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80A07A-2822-6446-92EF-AE13D896D5A2}"/>
              </a:ext>
            </a:extLst>
          </p:cNvPr>
          <p:cNvCxnSpPr>
            <a:cxnSpLocks/>
          </p:cNvCxnSpPr>
          <p:nvPr/>
        </p:nvCxnSpPr>
        <p:spPr>
          <a:xfrm flipV="1">
            <a:off x="9579396" y="4007901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CC24B1-C685-D541-997E-34BA765420DB}"/>
              </a:ext>
            </a:extLst>
          </p:cNvPr>
          <p:cNvGrpSpPr/>
          <p:nvPr/>
        </p:nvGrpSpPr>
        <p:grpSpPr>
          <a:xfrm>
            <a:off x="9148822" y="3830441"/>
            <a:ext cx="864376" cy="261610"/>
            <a:chOff x="8219872" y="2840476"/>
            <a:chExt cx="1118681" cy="261610"/>
          </a:xfrm>
        </p:grpSpPr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D45E508-DB00-7841-A276-21E1806DC719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4E0142-C012-1346-B5DB-74F9D8EDA90B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881FAC-BC81-9C43-A53A-439F532F155D}"/>
              </a:ext>
            </a:extLst>
          </p:cNvPr>
          <p:cNvGrpSpPr/>
          <p:nvPr/>
        </p:nvGrpSpPr>
        <p:grpSpPr>
          <a:xfrm>
            <a:off x="9393315" y="3028364"/>
            <a:ext cx="864376" cy="261610"/>
            <a:chOff x="8219872" y="2840476"/>
            <a:chExt cx="1118681" cy="261610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894CFEBC-93C0-E241-9DE3-2A705B0E09C3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98F0EE-7856-0342-9107-621CE386961F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A026A78-5E4F-6246-9A5B-E1BBF6FECB36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99731" y="2967460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2C379A-509C-6048-AB4E-1CDB3D670B90}"/>
              </a:ext>
            </a:extLst>
          </p:cNvPr>
          <p:cNvCxnSpPr>
            <a:cxnSpLocks/>
          </p:cNvCxnSpPr>
          <p:nvPr/>
        </p:nvCxnSpPr>
        <p:spPr>
          <a:xfrm flipH="1">
            <a:off x="8840213" y="3024464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BD3C7-67F7-124D-9E34-163CF1D86634}"/>
              </a:ext>
            </a:extLst>
          </p:cNvPr>
          <p:cNvSpPr/>
          <p:nvPr/>
        </p:nvSpPr>
        <p:spPr>
          <a:xfrm>
            <a:off x="8207048" y="3628845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3C736-65AD-9A4E-A3A8-5549761D1AB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607771" y="2571363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68166-B8D6-674A-913C-476BE317F0B6}"/>
              </a:ext>
            </a:extLst>
          </p:cNvPr>
          <p:cNvGrpSpPr/>
          <p:nvPr/>
        </p:nvGrpSpPr>
        <p:grpSpPr>
          <a:xfrm>
            <a:off x="8699437" y="3081351"/>
            <a:ext cx="261610" cy="1007625"/>
            <a:chOff x="6705776" y="3258282"/>
            <a:chExt cx="261610" cy="11622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836241-568C-BB4D-8C84-CDB201761A6F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ABBB38-73E6-E848-A0D0-F08B21FCF244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BB41D-A2A0-9C4A-9542-7A7DD96CA9EC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830242" y="3011784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6426C-F54E-234C-B5C6-2DE2D8DFC91A}"/>
              </a:ext>
            </a:extLst>
          </p:cNvPr>
          <p:cNvSpPr/>
          <p:nvPr/>
        </p:nvSpPr>
        <p:spPr>
          <a:xfrm>
            <a:off x="8062973" y="2007160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FB069-5E87-B748-B7CD-EEB15147D8CD}"/>
              </a:ext>
            </a:extLst>
          </p:cNvPr>
          <p:cNvGrpSpPr/>
          <p:nvPr/>
        </p:nvGrpSpPr>
        <p:grpSpPr>
          <a:xfrm>
            <a:off x="980767" y="2479972"/>
            <a:ext cx="1076121" cy="2548545"/>
            <a:chOff x="967901" y="2321303"/>
            <a:chExt cx="1076121" cy="254854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E372AA-05EE-AF45-BF29-460A6564105C}"/>
                </a:ext>
              </a:extLst>
            </p:cNvPr>
            <p:cNvSpPr/>
            <p:nvPr/>
          </p:nvSpPr>
          <p:spPr>
            <a:xfrm>
              <a:off x="967901" y="2321304"/>
              <a:ext cx="1076121" cy="25485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841C2E-B08E-7744-8819-3ACFEF016CF7}"/>
                </a:ext>
              </a:extLst>
            </p:cNvPr>
            <p:cNvSpPr/>
            <p:nvPr/>
          </p:nvSpPr>
          <p:spPr>
            <a:xfrm>
              <a:off x="967901" y="3237280"/>
              <a:ext cx="1076121" cy="1632568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554FD6-85B6-C744-AF98-A88E7AF170B2}"/>
                </a:ext>
              </a:extLst>
            </p:cNvPr>
            <p:cNvSpPr/>
            <p:nvPr/>
          </p:nvSpPr>
          <p:spPr>
            <a:xfrm>
              <a:off x="980908" y="2721314"/>
              <a:ext cx="503883" cy="515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C059A41-139F-1C41-A2D0-495582B429B6}"/>
                </a:ext>
              </a:extLst>
            </p:cNvPr>
            <p:cNvSpPr/>
            <p:nvPr/>
          </p:nvSpPr>
          <p:spPr>
            <a:xfrm>
              <a:off x="967901" y="2321303"/>
              <a:ext cx="516890" cy="410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4470F9-AB0C-F546-A113-915ECE8A125C}"/>
                </a:ext>
              </a:extLst>
            </p:cNvPr>
            <p:cNvSpPr/>
            <p:nvPr/>
          </p:nvSpPr>
          <p:spPr>
            <a:xfrm>
              <a:off x="1484015" y="3013170"/>
              <a:ext cx="560007" cy="2241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AC56C1-438A-704A-95C8-EF1A43C8572B}"/>
                </a:ext>
              </a:extLst>
            </p:cNvPr>
            <p:cNvSpPr txBox="1"/>
            <p:nvPr/>
          </p:nvSpPr>
          <p:spPr>
            <a:xfrm>
              <a:off x="1106203" y="4204442"/>
              <a:ext cx="799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Main </a:t>
              </a:r>
            </a:p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B43F47-C566-CD48-9BE6-029D6BD91A9F}"/>
                </a:ext>
              </a:extLst>
            </p:cNvPr>
            <p:cNvSpPr txBox="1"/>
            <p:nvPr/>
          </p:nvSpPr>
          <p:spPr>
            <a:xfrm>
              <a:off x="1056563" y="2794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F54DC6-7E1E-C346-A90C-FBB58BFD83B5}"/>
                </a:ext>
              </a:extLst>
            </p:cNvPr>
            <p:cNvSpPr txBox="1"/>
            <p:nvPr/>
          </p:nvSpPr>
          <p:spPr>
            <a:xfrm>
              <a:off x="967924" y="2362248"/>
              <a:ext cx="525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187367-24DE-574E-ACB3-F6114CFF5067}"/>
                </a:ext>
              </a:extLst>
            </p:cNvPr>
            <p:cNvSpPr txBox="1"/>
            <p:nvPr/>
          </p:nvSpPr>
          <p:spPr>
            <a:xfrm>
              <a:off x="1574081" y="297597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IO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44F7F48-E0DE-0940-A3D7-72EE8C3FD7A7}"/>
              </a:ext>
            </a:extLst>
          </p:cNvPr>
          <p:cNvSpPr txBox="1"/>
          <p:nvPr/>
        </p:nvSpPr>
        <p:spPr>
          <a:xfrm>
            <a:off x="1143008" y="504382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E4F6EC-3F80-3344-B8BD-AFA65D05BE40}"/>
              </a:ext>
            </a:extLst>
          </p:cNvPr>
          <p:cNvGrpSpPr/>
          <p:nvPr/>
        </p:nvGrpSpPr>
        <p:grpSpPr>
          <a:xfrm>
            <a:off x="2213224" y="2483317"/>
            <a:ext cx="1076121" cy="2548545"/>
            <a:chOff x="2200748" y="2307931"/>
            <a:chExt cx="1076121" cy="25485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45623E-5ABD-2849-A0F0-ED30B6242A36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D3D6C6-CDD4-4F42-9870-69658005CDD3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1B7496-4F0C-7641-9C08-6FE1FFFEA812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B9E18BE-D4FD-CA48-AFA2-8C1A4D6AC4C9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5E530C1-DDC2-8B4D-975B-DF251B9D6A02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2696DF-D4C1-F94D-84AD-E84F2E6B9718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B77877-4817-0645-A243-2CB48BA0C131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654C01-0876-7E49-ADC3-68D87B91F23E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F781509-2123-A94D-BCF8-125740A88FC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70C2455-C918-FA4D-9035-0065E53533A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7CF241-7252-1643-AFFC-C0DA434E8703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5113FE2-1EFF-2E4F-B1CA-1C355FE20BC6}"/>
              </a:ext>
            </a:extLst>
          </p:cNvPr>
          <p:cNvSpPr txBox="1"/>
          <p:nvPr/>
        </p:nvSpPr>
        <p:spPr>
          <a:xfrm>
            <a:off x="2373063" y="504276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82988E-F841-E14F-B728-2D509FA5A8D6}"/>
              </a:ext>
            </a:extLst>
          </p:cNvPr>
          <p:cNvGrpSpPr/>
          <p:nvPr/>
        </p:nvGrpSpPr>
        <p:grpSpPr>
          <a:xfrm>
            <a:off x="3482498" y="2483317"/>
            <a:ext cx="1076121" cy="2548545"/>
            <a:chOff x="2200748" y="2307931"/>
            <a:chExt cx="1076121" cy="25485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AD75E4-FA50-BF4F-B675-BE82250D45D4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75F6B-F1CC-5843-B8A4-D81DC6D80047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CC6B43-6FB4-1946-9DEF-2D84F4E8FF56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EA51341-085F-F543-9AF2-EDABF29C5F31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5831726-2B61-BE4C-8DFE-DDA1D4916A2E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8A0C9C7-B7DC-6A43-B88C-DE9F3475C397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84F80BA-A1B6-1545-9939-D694C2564EE2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DD43199-B3B1-7D41-90A4-7D5F069BD904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2218F39-7583-BB47-BC04-018F9834AFBD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5D585B5-73D9-3248-A67F-6EA59F30CEF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6093DD3-B1FE-DE44-92D8-E2681981E849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MANIC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C8FDFC-50FB-E140-889F-9AF923D18108}"/>
              </a:ext>
            </a:extLst>
          </p:cNvPr>
          <p:cNvGrpSpPr/>
          <p:nvPr/>
        </p:nvGrpSpPr>
        <p:grpSpPr>
          <a:xfrm>
            <a:off x="4764950" y="2483302"/>
            <a:ext cx="1076121" cy="2548545"/>
            <a:chOff x="2200748" y="2307931"/>
            <a:chExt cx="1076121" cy="254854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501BC71-1707-1847-A2C7-2823FE2F6CF0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840FA1-22B6-F847-A1F9-84C24F53818A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2002BF7-AB90-C543-AABA-515EA6E01FC4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0F28510-0D1E-DE41-A4F6-5EBBBAA4CD34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B274F0-D8DD-144E-B440-88D9C6E2882B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4CAA9F-AE76-044B-A620-B2272AEE9A84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B78FAB-135F-B04F-9988-F3354CB6F064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42D832-0FCA-F94A-9F23-52C5F7358C4D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310BB2A-E47B-2640-869B-AD7385ACEFD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72C2E89-ED61-044C-A038-9E68424B9ED2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71F6AFE-C99A-BA4F-88F7-44BEB579DB4D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Accel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9F21AE-21DD-7E4F-AFCE-0CC451DDD72B}"/>
              </a:ext>
            </a:extLst>
          </p:cNvPr>
          <p:cNvGrpSpPr/>
          <p:nvPr/>
        </p:nvGrpSpPr>
        <p:grpSpPr>
          <a:xfrm>
            <a:off x="6060524" y="2475119"/>
            <a:ext cx="1076121" cy="2548545"/>
            <a:chOff x="2200748" y="2307931"/>
            <a:chExt cx="1076121" cy="2548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7E8DC09-B44F-D044-AB9B-5E809C003BE9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D92762-01EC-284C-A01E-F44AB94BD57E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32F0FD-7E8B-504E-BF5C-C5F408E2C165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2E05231-3D52-E14B-8AE1-3E58F7C4A7A3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DF12EC0-22D1-0447-973A-FBA813CD37E4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65013C-DB95-DF42-83D4-F296FC70633B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9E1EDC6-2168-6649-85F5-BA64005FAD7B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F85709-F016-934B-9F43-FB7F5D9DC1EB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56B277D-538B-BE46-9DEE-653B8FF9A8D3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C8C9B00-EEC5-7944-86C7-3AB1A549921E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6F3166-E738-E047-91DD-2C5D15FD3A32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VRF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B2504DB-683D-BC45-840C-A93785FFF5B5}"/>
              </a:ext>
            </a:extLst>
          </p:cNvPr>
          <p:cNvSpPr txBox="1"/>
          <p:nvPr/>
        </p:nvSpPr>
        <p:spPr>
          <a:xfrm>
            <a:off x="3602365" y="504276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7BDEF4C-5349-4D42-A1FD-6B7289489FFF}"/>
              </a:ext>
            </a:extLst>
          </p:cNvPr>
          <p:cNvSpPr txBox="1"/>
          <p:nvPr/>
        </p:nvSpPr>
        <p:spPr>
          <a:xfrm>
            <a:off x="4683197" y="5042751"/>
            <a:ext cx="13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Accelerator</a:t>
            </a:r>
          </a:p>
          <a:p>
            <a:r>
              <a:rPr lang="en-US" sz="1400" dirty="0"/>
              <a:t>FFT, Sort, </a:t>
            </a:r>
            <a:r>
              <a:rPr lang="en-US" sz="1400" dirty="0" err="1"/>
              <a:t>DConv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29BCC4-9383-5847-ADB1-EB052F4D9E9F}"/>
              </a:ext>
            </a:extLst>
          </p:cNvPr>
          <p:cNvSpPr txBox="1"/>
          <p:nvPr/>
        </p:nvSpPr>
        <p:spPr>
          <a:xfrm>
            <a:off x="6106054" y="5031847"/>
            <a:ext cx="1166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</a:t>
            </a:r>
            <a:r>
              <a:rPr lang="en-US" sz="1600" dirty="0"/>
              <a:t>w/</a:t>
            </a:r>
          </a:p>
          <a:p>
            <a:r>
              <a:rPr lang="en-US" sz="1600" dirty="0"/>
              <a:t>custom VRF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E029C62-95AB-BE43-A37B-2128E56B9469}"/>
              </a:ext>
            </a:extLst>
          </p:cNvPr>
          <p:cNvSpPr/>
          <p:nvPr/>
        </p:nvSpPr>
        <p:spPr>
          <a:xfrm>
            <a:off x="995619" y="5433530"/>
            <a:ext cx="1942574" cy="5159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Top-level control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56E205-5FF3-4F4E-A15E-18EB5B8FAAC9}"/>
              </a:ext>
            </a:extLst>
          </p:cNvPr>
          <p:cNvCxnSpPr>
            <a:cxnSpLocks/>
          </p:cNvCxnSpPr>
          <p:nvPr/>
        </p:nvCxnSpPr>
        <p:spPr>
          <a:xfrm flipV="1">
            <a:off x="3482498" y="2006148"/>
            <a:ext cx="4580475" cy="4689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3107B56-405C-0841-B6BF-5CF824274D5D}"/>
              </a:ext>
            </a:extLst>
          </p:cNvPr>
          <p:cNvCxnSpPr>
            <a:cxnSpLocks/>
          </p:cNvCxnSpPr>
          <p:nvPr/>
        </p:nvCxnSpPr>
        <p:spPr>
          <a:xfrm>
            <a:off x="3468610" y="5040030"/>
            <a:ext cx="4595890" cy="2558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8DD699-89C7-364E-BB98-ACC942ADB368}"/>
              </a:ext>
            </a:extLst>
          </p:cNvPr>
          <p:cNvSpPr txBox="1"/>
          <p:nvPr/>
        </p:nvSpPr>
        <p:spPr>
          <a:xfrm>
            <a:off x="7990810" y="53220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546CA7-CFE3-3485-475D-2552AA5C1016}"/>
              </a:ext>
            </a:extLst>
          </p:cNvPr>
          <p:cNvSpPr txBox="1"/>
          <p:nvPr/>
        </p:nvSpPr>
        <p:spPr>
          <a:xfrm>
            <a:off x="6380948" y="723599"/>
            <a:ext cx="483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Redo this slide</a:t>
            </a:r>
          </a:p>
        </p:txBody>
      </p:sp>
    </p:spTree>
    <p:extLst>
      <p:ext uri="{BB962C8B-B14F-4D97-AF65-F5344CB8AC3E}">
        <p14:creationId xmlns:p14="http://schemas.microsoft.com/office/powerpoint/2010/main" val="3846454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9305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2DF06D-0EC5-6D48-B4A7-3E5761FF1AFE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04" y="2238489"/>
            <a:ext cx="2080087" cy="2698279"/>
            <a:chOff x="1746952" y="3655695"/>
            <a:chExt cx="1436447" cy="1863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0202AC-85F5-F841-A045-06F72BC9C6A4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2838916" y="4017845"/>
              <a:ext cx="0" cy="157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DA74C7-80DF-344C-8CA5-5190A02FD6C3}"/>
                </a:ext>
              </a:extLst>
            </p:cNvPr>
            <p:cNvSpPr txBox="1"/>
            <p:nvPr/>
          </p:nvSpPr>
          <p:spPr>
            <a:xfrm>
              <a:off x="2571503" y="3655695"/>
              <a:ext cx="555776" cy="40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Scalar</a:t>
              </a:r>
            </a:p>
            <a:p>
              <a:pPr algn="ctr"/>
              <a:r>
                <a:rPr lang="en-US" sz="1600" dirty="0"/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F5868C-65C1-4845-82CC-3DCE6BE559D0}"/>
                </a:ext>
              </a:extLst>
            </p:cNvPr>
            <p:cNvSpPr/>
            <p:nvPr/>
          </p:nvSpPr>
          <p:spPr>
            <a:xfrm>
              <a:off x="1746953" y="3770773"/>
              <a:ext cx="688965" cy="827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Rename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F0CF04-75E5-3C4C-9AB9-79ADD02E1D6C}"/>
                </a:ext>
              </a:extLst>
            </p:cNvPr>
            <p:cNvGrpSpPr/>
            <p:nvPr/>
          </p:nvGrpSpPr>
          <p:grpSpPr>
            <a:xfrm>
              <a:off x="1746952" y="4792087"/>
              <a:ext cx="1403966" cy="726960"/>
              <a:chOff x="6440150" y="3103381"/>
              <a:chExt cx="1403966" cy="7269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B4E8614-8570-8344-A9B9-49DC81282FA0}"/>
                  </a:ext>
                </a:extLst>
              </p:cNvPr>
              <p:cNvSpPr/>
              <p:nvPr/>
            </p:nvSpPr>
            <p:spPr>
              <a:xfrm>
                <a:off x="6440150" y="3103381"/>
                <a:ext cx="1403966" cy="726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7E73563-CAFF-924F-B428-EEAAFE7FB1C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03648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3FC3A99-2649-374A-AC39-DF0326858E6B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4" name="Triangle 93">
                  <a:extLst>
                    <a:ext uri="{FF2B5EF4-FFF2-40B4-BE49-F238E27FC236}">
                      <a16:creationId xmlns:a16="http://schemas.microsoft.com/office/drawing/2014/main" id="{90178566-DC06-E140-A9AB-6A652AF12C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74F3B5-559B-AE43-AAF0-B96256A9FC9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98381" y="3398098"/>
                <a:ext cx="590546" cy="139730"/>
                <a:chOff x="2226224" y="1975365"/>
                <a:chExt cx="945658" cy="310896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F4A499-A839-D846-9708-18A3514B27A7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2" name="Triangle 91">
                  <a:extLst>
                    <a:ext uri="{FF2B5EF4-FFF2-40B4-BE49-F238E27FC236}">
                      <a16:creationId xmlns:a16="http://schemas.microsoft.com/office/drawing/2014/main" id="{C4F718AD-0A94-6C44-8C3E-34F390A7482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88FC7F6-28E3-3C41-BF69-0A4763EA076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86B6B8-73C2-FC43-9E87-148921ADC500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0" name="Triangle 89">
                  <a:extLst>
                    <a:ext uri="{FF2B5EF4-FFF2-40B4-BE49-F238E27FC236}">
                      <a16:creationId xmlns:a16="http://schemas.microsoft.com/office/drawing/2014/main" id="{DE65983C-F2AB-5649-AD72-47573291149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C5A4AD4-0EFA-D248-BFBB-5B9430B081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395892"/>
                <a:ext cx="590546" cy="139730"/>
                <a:chOff x="2226224" y="1975365"/>
                <a:chExt cx="945658" cy="31089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6938FD9-A85F-3F45-B3E1-77924C568A3D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D2F01FD0-1A3C-1540-87B9-FC571AFAA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72FA8D-4920-8542-BD58-EA064878241F}"/>
                  </a:ext>
                </a:extLst>
              </p:cNvPr>
              <p:cNvSpPr txBox="1"/>
              <p:nvPr/>
            </p:nvSpPr>
            <p:spPr>
              <a:xfrm>
                <a:off x="6495500" y="3565701"/>
                <a:ext cx="1263736" cy="25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Instruction Buffer</a:t>
                </a:r>
              </a:p>
            </p:txBody>
          </p:sp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0734A3-21A2-E248-A9A0-9EF54EB1B51A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2838916" y="4589633"/>
              <a:ext cx="1" cy="18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94EDB1E-B0F0-B946-AB51-9820D819C6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1434" y="4594073"/>
              <a:ext cx="0" cy="179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931BD3C-17E2-D447-8E88-CA5E6503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781" y="4404898"/>
              <a:ext cx="1989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AE85D5-FE8D-2041-87E3-829FFBA1BAE2}"/>
                </a:ext>
              </a:extLst>
            </p:cNvPr>
            <p:cNvSpPr/>
            <p:nvPr/>
          </p:nvSpPr>
          <p:spPr>
            <a:xfrm>
              <a:off x="2494434" y="4175395"/>
              <a:ext cx="688965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74471-3352-6E46-8CB3-FC89F36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MANIC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F237-C89A-B742-B4CB-204C0AA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5" name="Table 267">
            <a:extLst>
              <a:ext uri="{FF2B5EF4-FFF2-40B4-BE49-F238E27FC236}">
                <a16:creationId xmlns:a16="http://schemas.microsoft.com/office/drawing/2014/main" id="{DB8E57EA-3178-3D4F-9263-09CE47C2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04047"/>
              </p:ext>
            </p:extLst>
          </p:nvPr>
        </p:nvGraphicFramePr>
        <p:xfrm>
          <a:off x="2070427" y="2673450"/>
          <a:ext cx="8342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9">
                  <a:extLst>
                    <a:ext uri="{9D8B030D-6E8A-4147-A177-3AD203B41FA5}">
                      <a16:colId xmlns:a16="http://schemas.microsoft.com/office/drawing/2014/main" val="1553663312"/>
                    </a:ext>
                  </a:extLst>
                </a:gridCol>
                <a:gridCol w="417129">
                  <a:extLst>
                    <a:ext uri="{9D8B030D-6E8A-4147-A177-3AD203B41FA5}">
                      <a16:colId xmlns:a16="http://schemas.microsoft.com/office/drawing/2014/main" val="1332006048"/>
                    </a:ext>
                  </a:extLst>
                </a:gridCol>
              </a:tblGrid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54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4619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9554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927"/>
                  </a:ext>
                </a:extLst>
              </a:tr>
            </a:tbl>
          </a:graphicData>
        </a:graphic>
      </p:graphicFrame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37ABEB-4898-694A-97E8-EFDA2A459199}"/>
              </a:ext>
            </a:extLst>
          </p:cNvPr>
          <p:cNvCxnSpPr>
            <a:cxnSpLocks/>
          </p:cNvCxnSpPr>
          <p:nvPr/>
        </p:nvCxnSpPr>
        <p:spPr>
          <a:xfrm flipV="1">
            <a:off x="4354094" y="2260600"/>
            <a:ext cx="2006" cy="3323481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377B30D-9EC8-434D-9E37-E13D9F7B3B52}"/>
              </a:ext>
            </a:extLst>
          </p:cNvPr>
          <p:cNvSpPr txBox="1"/>
          <p:nvPr/>
        </p:nvSpPr>
        <p:spPr>
          <a:xfrm>
            <a:off x="1960905" y="1696081"/>
            <a:ext cx="215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 &amp; Rename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EC7B2C2-91D4-574E-ACCF-39C41FD50AF2}"/>
              </a:ext>
            </a:extLst>
          </p:cNvPr>
          <p:cNvGrpSpPr>
            <a:grpSpLocks noChangeAspect="1"/>
          </p:cNvGrpSpPr>
          <p:nvPr/>
        </p:nvGrpSpPr>
        <p:grpSpPr>
          <a:xfrm>
            <a:off x="4869480" y="1696740"/>
            <a:ext cx="6732873" cy="3902833"/>
            <a:chOff x="3716281" y="3158413"/>
            <a:chExt cx="4774122" cy="27674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717A17-90AD-1C48-A6B6-41478B56D70F}"/>
                </a:ext>
              </a:extLst>
            </p:cNvPr>
            <p:cNvSpPr/>
            <p:nvPr/>
          </p:nvSpPr>
          <p:spPr>
            <a:xfrm>
              <a:off x="7881601" y="3541664"/>
              <a:ext cx="608802" cy="2382361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4857D8-A592-9745-897A-75795509CA68}"/>
                </a:ext>
              </a:extLst>
            </p:cNvPr>
            <p:cNvSpPr/>
            <p:nvPr/>
          </p:nvSpPr>
          <p:spPr>
            <a:xfrm>
              <a:off x="3716281" y="3542131"/>
              <a:ext cx="1083913" cy="2383689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84EFB1C-A102-6844-BEEE-1495F354C9C4}"/>
                </a:ext>
              </a:extLst>
            </p:cNvPr>
            <p:cNvGrpSpPr/>
            <p:nvPr/>
          </p:nvGrpSpPr>
          <p:grpSpPr>
            <a:xfrm>
              <a:off x="4111138" y="5204267"/>
              <a:ext cx="894473" cy="510342"/>
              <a:chOff x="3606918" y="3144701"/>
              <a:chExt cx="1934244" cy="122253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39FFE-9CF5-EB45-A78B-FA67555FB6DE}"/>
                  </a:ext>
                </a:extLst>
              </p:cNvPr>
              <p:cNvSpPr/>
              <p:nvPr/>
            </p:nvSpPr>
            <p:spPr>
              <a:xfrm>
                <a:off x="3606918" y="3175753"/>
                <a:ext cx="1934244" cy="98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C0C422-A1DE-8B4D-96E9-7AAA2DDD2510}"/>
                  </a:ext>
                </a:extLst>
              </p:cNvPr>
              <p:cNvSpPr/>
              <p:nvPr/>
            </p:nvSpPr>
            <p:spPr>
              <a:xfrm>
                <a:off x="3684431" y="3255096"/>
                <a:ext cx="1320672" cy="3693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4KB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6E1EFA-6341-7F41-9D2D-D7B4943A5521}"/>
                  </a:ext>
                </a:extLst>
              </p:cNvPr>
              <p:cNvSpPr/>
              <p:nvPr/>
            </p:nvSpPr>
            <p:spPr>
              <a:xfrm>
                <a:off x="3684431" y="3711877"/>
                <a:ext cx="1320672" cy="3693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4KB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ADF88B-DD9C-5B4F-AEFE-92C5BFBFCD54}"/>
                  </a:ext>
                </a:extLst>
              </p:cNvPr>
              <p:cNvSpPr txBox="1"/>
              <p:nvPr/>
            </p:nvSpPr>
            <p:spPr>
              <a:xfrm rot="5400000">
                <a:off x="4643014" y="3520005"/>
                <a:ext cx="1222533" cy="47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VRF</a:t>
                </a:r>
                <a:endParaRPr lang="en-US" sz="2000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4AD5AC7-D005-CD4E-BAEA-2F95D06CA57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4300808" y="4397174"/>
              <a:ext cx="1190773" cy="188588"/>
              <a:chOff x="2226224" y="1975365"/>
              <a:chExt cx="945658" cy="31089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A4C429-6039-F14E-A2FD-EEB7F4EDFEDC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0454AD8D-43F1-1D4D-A4E0-383CEB0C4E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1EC644-197E-A143-B3FF-6311BF3B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73" y="5418808"/>
              <a:ext cx="0" cy="38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10F3ED0-CDD8-B34F-8FA5-B9F39024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425601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BAFC6B-BCD2-C64F-B103-E1EE197B1341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907547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AE9846-A508-8F41-AB69-C8BB9D7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094625"/>
              <a:ext cx="2433" cy="790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A53899-24DD-4F4F-8E8E-BA8D4636BEC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4192497" y="5006839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208AA-809A-B64F-951F-53DC46A2CD0C}"/>
                </a:ext>
              </a:extLst>
            </p:cNvPr>
            <p:cNvSpPr/>
            <p:nvPr/>
          </p:nvSpPr>
          <p:spPr>
            <a:xfrm>
              <a:off x="3823356" y="4682245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Vector index</a:t>
              </a:r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335E2E28-A87A-494A-B943-684898F40118}"/>
                </a:ext>
              </a:extLst>
            </p:cNvPr>
            <p:cNvSpPr/>
            <p:nvPr/>
          </p:nvSpPr>
          <p:spPr>
            <a:xfrm rot="5400000">
              <a:off x="4433120" y="4841196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365B994-1A62-B24C-9F85-161FB34E2BB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501303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FD56FD-C51B-EF4B-800E-17700643C4ED}"/>
                </a:ext>
              </a:extLst>
            </p:cNvPr>
            <p:cNvSpPr/>
            <p:nvPr/>
          </p:nvSpPr>
          <p:spPr>
            <a:xfrm>
              <a:off x="4291353" y="4898519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590AB01-6BB8-C74B-B23E-1B826BCF20F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04" y="4736611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86287F-5A55-5344-B477-5DB7B06AC50E}"/>
                </a:ext>
              </a:extLst>
            </p:cNvPr>
            <p:cNvSpPr txBox="1"/>
            <p:nvPr/>
          </p:nvSpPr>
          <p:spPr>
            <a:xfrm>
              <a:off x="4291353" y="4575761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309608-6C99-1240-AC3F-02C0C4CE7913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309806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EB8066-CBA1-3147-A557-8749A06C3853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>
              <a:off x="4192497" y="440909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3BC348-1107-E44A-BA6F-E0B9FF71578A}"/>
                </a:ext>
              </a:extLst>
            </p:cNvPr>
            <p:cNvSpPr/>
            <p:nvPr/>
          </p:nvSpPr>
          <p:spPr>
            <a:xfrm>
              <a:off x="3823356" y="4084504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Insn</a:t>
              </a:r>
              <a:r>
                <a:rPr lang="en-US" sz="1050" dirty="0">
                  <a:solidFill>
                    <a:schemeClr val="tx1"/>
                  </a:solidFill>
                </a:rPr>
                <a:t> index</a:t>
              </a:r>
            </a:p>
          </p:txBody>
        </p:sp>
        <p:sp>
          <p:nvSpPr>
            <p:cNvPr id="124" name="Trapezoid 123">
              <a:extLst>
                <a:ext uri="{FF2B5EF4-FFF2-40B4-BE49-F238E27FC236}">
                  <a16:creationId xmlns:a16="http://schemas.microsoft.com/office/drawing/2014/main" id="{15D05540-BDD9-1747-89F3-6B43FFEC215A}"/>
                </a:ext>
              </a:extLst>
            </p:cNvPr>
            <p:cNvSpPr/>
            <p:nvPr/>
          </p:nvSpPr>
          <p:spPr>
            <a:xfrm rot="5400000">
              <a:off x="4433120" y="424345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8B0643E-2497-7046-BAB6-6EB7183E3D7D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441529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D5DCD5-2C2B-A541-9EDC-7BE97936FDDB}"/>
                </a:ext>
              </a:extLst>
            </p:cNvPr>
            <p:cNvSpPr/>
            <p:nvPr/>
          </p:nvSpPr>
          <p:spPr>
            <a:xfrm>
              <a:off x="4291353" y="430077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41EA71-C427-3741-9525-CAC164308AF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31" y="418985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3E20FE-127F-0947-AE15-0331A4562606}"/>
                </a:ext>
              </a:extLst>
            </p:cNvPr>
            <p:cNvSpPr txBox="1"/>
            <p:nvPr/>
          </p:nvSpPr>
          <p:spPr>
            <a:xfrm>
              <a:off x="4295636" y="4033543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3A4479-57C4-914E-983E-01D528CA25FB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94" y="3839332"/>
              <a:ext cx="0" cy="312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FEE95D-FE61-EC49-BBD4-656C21AA5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71" y="3845862"/>
              <a:ext cx="1339599" cy="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B5B8854-94BB-A049-ABE6-BDBD15F2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540" y="3849188"/>
              <a:ext cx="0" cy="451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EF44FAE-85FA-2343-BBE8-E6DB2AE431B9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3770874" y="4291623"/>
              <a:ext cx="524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E5437B-92BE-D04B-814F-481270D08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4151330"/>
              <a:ext cx="82751" cy="2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58BFDD-1AE8-754D-98C9-E708396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95" y="4845988"/>
              <a:ext cx="349038" cy="4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2776DD-CE40-5A4A-B9E9-9A72C8BE6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45" y="4291624"/>
              <a:ext cx="0" cy="308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05D078-EADA-E148-B2F0-B2E904D5A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45" y="4600341"/>
              <a:ext cx="908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BCD922-04A2-BF4C-AFF5-422181E3536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646804" y="4591987"/>
              <a:ext cx="1417" cy="12154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0C22A3-5C91-414F-AC4B-A26D97565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89" y="3332302"/>
              <a:ext cx="0" cy="75537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88A6ED9-3E41-0743-8FFF-822AA5324977}"/>
                </a:ext>
              </a:extLst>
            </p:cNvPr>
            <p:cNvCxnSpPr>
              <a:cxnSpLocks/>
            </p:cNvCxnSpPr>
            <p:nvPr/>
          </p:nvCxnSpPr>
          <p:spPr>
            <a:xfrm>
              <a:off x="4638113" y="3985752"/>
              <a:ext cx="174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D9EED-A262-F54A-8C16-4E69E83659EA}"/>
                </a:ext>
              </a:extLst>
            </p:cNvPr>
            <p:cNvSpPr txBox="1"/>
            <p:nvPr/>
          </p:nvSpPr>
          <p:spPr>
            <a:xfrm>
              <a:off x="3990954" y="3572098"/>
              <a:ext cx="509447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Vissue</a:t>
              </a:r>
              <a:endParaRPr lang="en-US" sz="1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1B50D0E-B8A8-8742-99A8-785155A49FF2}"/>
                </a:ext>
              </a:extLst>
            </p:cNvPr>
            <p:cNvSpPr/>
            <p:nvPr/>
          </p:nvSpPr>
          <p:spPr>
            <a:xfrm>
              <a:off x="6177397" y="3542084"/>
              <a:ext cx="989311" cy="2382365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B745501-C1D2-654A-9862-AEB1C59B84FD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59" y="4219703"/>
              <a:ext cx="685800" cy="188588"/>
              <a:chOff x="2226224" y="1975365"/>
              <a:chExt cx="945658" cy="31089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3821099-3229-4442-864B-877525AA9C31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Triangle 143">
                <a:extLst>
                  <a:ext uri="{FF2B5EF4-FFF2-40B4-BE49-F238E27FC236}">
                    <a16:creationId xmlns:a16="http://schemas.microsoft.com/office/drawing/2014/main" id="{BC7AEC7A-261B-8448-983B-67F820AFEE1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AC64B89-ABAE-2B4B-826A-4A9BC1A3A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254" y="437669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16D8E38-C1E9-E84F-85C4-55CA558269CE}"/>
                </a:ext>
              </a:extLst>
            </p:cNvPr>
            <p:cNvCxnSpPr/>
            <p:nvPr/>
          </p:nvCxnSpPr>
          <p:spPr>
            <a:xfrm flipV="1">
              <a:off x="6165047" y="484106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FEAC9DF-6A3E-4D47-BB24-309B4521F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937" y="435209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CC4C62-19DA-6C48-ACE4-D1B88D0655C3}"/>
                </a:ext>
              </a:extLst>
            </p:cNvPr>
            <p:cNvSpPr txBox="1"/>
            <p:nvPr/>
          </p:nvSpPr>
          <p:spPr>
            <a:xfrm>
              <a:off x="6342696" y="3565865"/>
              <a:ext cx="67458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VExecute</a:t>
              </a:r>
              <a:endParaRPr lang="en-US" sz="1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778E57-9082-B040-A576-65DB466DE59C}"/>
                </a:ext>
              </a:extLst>
            </p:cNvPr>
            <p:cNvSpPr txBox="1"/>
            <p:nvPr/>
          </p:nvSpPr>
          <p:spPr>
            <a:xfrm rot="5400000">
              <a:off x="7089309" y="4242884"/>
              <a:ext cx="37259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4F4236F-B3F9-6340-98D4-FB9648E4875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52" y="5223980"/>
              <a:ext cx="1142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2937812-FE7E-AD43-8594-67C4938AD50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60" y="5111442"/>
              <a:ext cx="685800" cy="188588"/>
              <a:chOff x="2226224" y="1975365"/>
              <a:chExt cx="945658" cy="31089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718F74-8F47-DB49-88EC-3FC74AB6CD63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75927D05-A6B2-6A46-BBAC-E69CD04D9D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7B5AF-096A-234F-89FF-EC9BE0C74566}"/>
                </a:ext>
              </a:extLst>
            </p:cNvPr>
            <p:cNvSpPr txBox="1"/>
            <p:nvPr/>
          </p:nvSpPr>
          <p:spPr>
            <a:xfrm rot="5400000">
              <a:off x="7002970" y="5134623"/>
              <a:ext cx="54527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Address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79CB93-9CB5-244C-B55A-67D761F6D84B}"/>
                </a:ext>
              </a:extLst>
            </p:cNvPr>
            <p:cNvSpPr/>
            <p:nvPr/>
          </p:nvSpPr>
          <p:spPr>
            <a:xfrm flipH="1">
              <a:off x="6300778" y="3966473"/>
              <a:ext cx="328946" cy="23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×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BFDA6DF7-C6D3-DF40-9E39-CA3F48DC5228}"/>
                </a:ext>
              </a:extLst>
            </p:cNvPr>
            <p:cNvSpPr/>
            <p:nvPr/>
          </p:nvSpPr>
          <p:spPr>
            <a:xfrm rot="5400000">
              <a:off x="6702024" y="4283183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2CDBF99-C32E-D740-821D-4DB1D20AE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47" y="4032005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218F94-E3DF-1148-8543-A313704F740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200" y="3591317"/>
              <a:ext cx="11353" cy="1632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22A6E3-AB69-9D43-8454-768B05347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857738" y="3996491"/>
              <a:ext cx="425728" cy="188588"/>
              <a:chOff x="2226224" y="1975365"/>
              <a:chExt cx="945658" cy="31089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EED83C5-5CA6-E24C-9A42-D1B020D0EEEF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B9D8163-D6C5-1941-A39D-7A18590D601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507FEDC-74F5-054A-BAC4-3E352ACCB1A1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27258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017BD8-6FE5-A84D-9EE7-7FC815A11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079578"/>
              <a:ext cx="0" cy="203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EB48357-93FA-C941-B0A9-56D43F53D5C9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>
              <a:off x="6629724" y="4086144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CBF41-92D2-2C48-9CFC-447905E3E3E8}"/>
                </a:ext>
              </a:extLst>
            </p:cNvPr>
            <p:cNvCxnSpPr>
              <a:cxnSpLocks/>
            </p:cNvCxnSpPr>
            <p:nvPr/>
          </p:nvCxnSpPr>
          <p:spPr>
            <a:xfrm>
              <a:off x="6706352" y="444403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DB2709-868F-654F-9877-D21700B58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57" y="4434706"/>
              <a:ext cx="0" cy="169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10ED9-A41C-B742-B147-A28A96FF042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657" y="4604346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DF5ADD2-D526-B844-BEF2-CB2D6B574C49}"/>
                </a:ext>
              </a:extLst>
            </p:cNvPr>
            <p:cNvGrpSpPr/>
            <p:nvPr/>
          </p:nvGrpSpPr>
          <p:grpSpPr>
            <a:xfrm>
              <a:off x="6282951" y="4245645"/>
              <a:ext cx="385114" cy="699539"/>
              <a:chOff x="8834795" y="1944373"/>
              <a:chExt cx="485066" cy="6995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835E334-2A92-E846-B245-5A3FB64AAE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61047" y="1944373"/>
                <a:ext cx="458814" cy="699539"/>
                <a:chOff x="8877043" y="1944373"/>
                <a:chExt cx="788785" cy="1202635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9D56712-9F99-C745-8960-C4AB9D152BD4}"/>
                    </a:ext>
                  </a:extLst>
                </p:cNvPr>
                <p:cNvGrpSpPr/>
                <p:nvPr/>
              </p:nvGrpSpPr>
              <p:grpSpPr>
                <a:xfrm rot="5400000">
                  <a:off x="8649179" y="2172237"/>
                  <a:ext cx="1202635" cy="746908"/>
                  <a:chOff x="8627166" y="2161394"/>
                  <a:chExt cx="1202635" cy="736273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EA7C4924-F55B-ED41-9DB2-266D274A4554}"/>
                      </a:ext>
                    </a:extLst>
                  </p:cNvPr>
                  <p:cNvSpPr/>
                  <p:nvPr/>
                </p:nvSpPr>
                <p:spPr>
                  <a:xfrm>
                    <a:off x="8627166" y="2161394"/>
                    <a:ext cx="1202635" cy="736273"/>
                  </a:xfrm>
                  <a:prstGeom prst="trapezoid">
                    <a:avLst>
                      <a:gd name="adj" fmla="val 31621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74" name="Triangle 173">
                    <a:extLst>
                      <a:ext uri="{FF2B5EF4-FFF2-40B4-BE49-F238E27FC236}">
                        <a16:creationId xmlns:a16="http://schemas.microsoft.com/office/drawing/2014/main" id="{8F31DA57-D6C9-DA4E-8381-08CB9D36DB07}"/>
                      </a:ext>
                    </a:extLst>
                  </p:cNvPr>
                  <p:cNvSpPr/>
                  <p:nvPr/>
                </p:nvSpPr>
                <p:spPr>
                  <a:xfrm>
                    <a:off x="9039640" y="2608300"/>
                    <a:ext cx="382205" cy="28398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EAC72E4-FA56-6B45-8E7D-1D7C0A1EC11A}"/>
                    </a:ext>
                  </a:extLst>
                </p:cNvPr>
                <p:cNvSpPr txBox="1"/>
                <p:nvPr/>
              </p:nvSpPr>
              <p:spPr>
                <a:xfrm rot="5400000">
                  <a:off x="9139555" y="2323097"/>
                  <a:ext cx="579980" cy="4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  <a:endParaRPr lang="en-US" sz="2000" dirty="0"/>
                </a:p>
              </p:txBody>
            </p:sp>
          </p:grp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A05CFC58-F4CA-EF49-AD38-EDBAEB7D4399}"/>
                  </a:ext>
                </a:extLst>
              </p:cNvPr>
              <p:cNvSpPr/>
              <p:nvPr/>
            </p:nvSpPr>
            <p:spPr>
              <a:xfrm rot="5400000">
                <a:off x="8807422" y="2211671"/>
                <a:ext cx="222318" cy="167572"/>
              </a:xfrm>
              <a:prstGeom prst="triangle">
                <a:avLst/>
              </a:prstGeom>
              <a:solidFill>
                <a:srgbClr val="D2E4F4"/>
              </a:solidFill>
              <a:ln w="12700">
                <a:solidFill>
                  <a:srgbClr val="D2E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2F7E54E-F819-F341-B809-F47857B32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384" y="4150137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1C5B56-2A46-F046-A301-7D8398081797}"/>
                </a:ext>
              </a:extLst>
            </p:cNvPr>
            <p:cNvSpPr txBox="1"/>
            <p:nvPr/>
          </p:nvSpPr>
          <p:spPr>
            <a:xfrm rot="5400000">
              <a:off x="5917010" y="4007568"/>
              <a:ext cx="305986" cy="196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Mul</a:t>
              </a:r>
              <a:endParaRPr lang="en-US" sz="1200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6BA8FC0-ACF1-1447-821F-94E8DCB84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482378" y="4849792"/>
              <a:ext cx="1191172" cy="188588"/>
              <a:chOff x="2226224" y="1975365"/>
              <a:chExt cx="945658" cy="31089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51B32B2-7ECB-604C-9F60-4F92DC4DD9DE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64BBF041-877F-6F44-99E6-DB5DC24B6C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AF7A8A5-CEFA-1843-92E9-D2925CFA18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803" y="3332302"/>
              <a:ext cx="0" cy="653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FFE022-DABE-5C4F-8F04-70C7DF150479}"/>
                </a:ext>
              </a:extLst>
            </p:cNvPr>
            <p:cNvSpPr txBox="1"/>
            <p:nvPr/>
          </p:nvSpPr>
          <p:spPr>
            <a:xfrm>
              <a:off x="5734570" y="3158413"/>
              <a:ext cx="717683" cy="283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Execute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72DE90-9EF3-B84A-89F2-05F3219E86C3}"/>
                </a:ext>
              </a:extLst>
            </p:cNvPr>
            <p:cNvSpPr/>
            <p:nvPr/>
          </p:nvSpPr>
          <p:spPr>
            <a:xfrm>
              <a:off x="7364140" y="3542084"/>
              <a:ext cx="303050" cy="2382363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5DF033-6009-964C-8C59-21F20B7B605E}"/>
                </a:ext>
              </a:extLst>
            </p:cNvPr>
            <p:cNvSpPr txBox="1"/>
            <p:nvPr/>
          </p:nvSpPr>
          <p:spPr>
            <a:xfrm rot="5400000">
              <a:off x="7077025" y="3829262"/>
              <a:ext cx="822301" cy="21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VMemory</a:t>
              </a:r>
              <a:endParaRPr lang="en-US" sz="1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2B5CD0-A7A4-5842-BE75-DA3A1127AD3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7183010" y="4668563"/>
              <a:ext cx="1191172" cy="188588"/>
              <a:chOff x="2226224" y="1975365"/>
              <a:chExt cx="945658" cy="310896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AAC74F6-784F-7243-8305-34356E2EFBA8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2A833772-8D52-E545-9BE6-85C91724DBA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39F63CF-EDF0-5749-B75C-DF9267FB18C4}"/>
                </a:ext>
              </a:extLst>
            </p:cNvPr>
            <p:cNvSpPr/>
            <p:nvPr/>
          </p:nvSpPr>
          <p:spPr>
            <a:xfrm>
              <a:off x="7416928" y="5469573"/>
              <a:ext cx="758757" cy="2326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4KB D$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60E248-F6B9-1543-ADCD-4C22B02C5720}"/>
                </a:ext>
              </a:extLst>
            </p:cNvPr>
            <p:cNvCxnSpPr>
              <a:cxnSpLocks/>
            </p:cNvCxnSpPr>
            <p:nvPr/>
          </p:nvCxnSpPr>
          <p:spPr>
            <a:xfrm>
              <a:off x="7351316" y="4351996"/>
              <a:ext cx="330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D0E5C1B-49C7-174F-A025-661AF0D621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61" y="3595258"/>
              <a:ext cx="22258" cy="1877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EF050F0-4B56-004E-A9D9-A06AFF8C910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281" y="5201236"/>
              <a:ext cx="2821" cy="2719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8C9D380-BD0C-9B46-9F99-BFE70AFC221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276" y="5204729"/>
              <a:ext cx="1310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90D750EE-27FF-1E40-915D-64472407E809}"/>
                </a:ext>
              </a:extLst>
            </p:cNvPr>
            <p:cNvSpPr/>
            <p:nvPr/>
          </p:nvSpPr>
          <p:spPr>
            <a:xfrm rot="5400000">
              <a:off x="7981746" y="454040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8E55206-1F37-B14E-BB1B-DF5200A7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246" y="453208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56C6C02-47D6-D74D-8DBC-9F5EC13D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221" y="4714950"/>
              <a:ext cx="0" cy="754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A575A10D-A95C-D442-B340-7675D32EA7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9622" y="4725007"/>
              <a:ext cx="95325" cy="5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F7502A-7FE2-9243-BBDE-3EC04AE9AC1F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264244" y="4609219"/>
              <a:ext cx="16808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47DB0F2-5361-1E4C-99A4-444D282F2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335" y="3598033"/>
              <a:ext cx="3435" cy="2197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21A185-528A-E143-A69D-38E18D6EFD00}"/>
                </a:ext>
              </a:extLst>
            </p:cNvPr>
            <p:cNvSpPr txBox="1"/>
            <p:nvPr/>
          </p:nvSpPr>
          <p:spPr>
            <a:xfrm rot="5400000">
              <a:off x="7783048" y="3854471"/>
              <a:ext cx="732822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VWriteback</a:t>
              </a:r>
              <a:endParaRPr lang="en-US" sz="1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5C9E00-8F43-A041-B235-1CA20964C734}"/>
                </a:ext>
              </a:extLst>
            </p:cNvPr>
            <p:cNvCxnSpPr>
              <a:cxnSpLocks/>
            </p:cNvCxnSpPr>
            <p:nvPr/>
          </p:nvCxnSpPr>
          <p:spPr>
            <a:xfrm>
              <a:off x="7880505" y="4992603"/>
              <a:ext cx="400347" cy="1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CD6A0C9-C1C1-0040-858C-E908A1F64321}"/>
                </a:ext>
              </a:extLst>
            </p:cNvPr>
            <p:cNvSpPr/>
            <p:nvPr/>
          </p:nvSpPr>
          <p:spPr>
            <a:xfrm>
              <a:off x="4991249" y="3540149"/>
              <a:ext cx="989311" cy="2383690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4CABEE8-2BA2-D241-967C-14F7AA53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75" y="4076810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0D07A983-301A-0F47-960F-673CB9FE71A1}"/>
                </a:ext>
              </a:extLst>
            </p:cNvPr>
            <p:cNvSpPr/>
            <p:nvPr/>
          </p:nvSpPr>
          <p:spPr>
            <a:xfrm rot="5400000">
              <a:off x="5560074" y="4010764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1158184-C448-1C4D-9FEA-A2743349E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093" y="5026037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rapezoid 204">
              <a:extLst>
                <a:ext uri="{FF2B5EF4-FFF2-40B4-BE49-F238E27FC236}">
                  <a16:creationId xmlns:a16="http://schemas.microsoft.com/office/drawing/2014/main" id="{7792CDCF-1D68-C84C-B0D2-2E5BC2639FE2}"/>
                </a:ext>
              </a:extLst>
            </p:cNvPr>
            <p:cNvSpPr/>
            <p:nvPr/>
          </p:nvSpPr>
          <p:spPr>
            <a:xfrm rot="5400000">
              <a:off x="5563537" y="4936957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CCE811E-B3B0-764C-A17E-BAB2698A43E7}"/>
                </a:ext>
              </a:extLst>
            </p:cNvPr>
            <p:cNvGrpSpPr/>
            <p:nvPr/>
          </p:nvGrpSpPr>
          <p:grpSpPr>
            <a:xfrm>
              <a:off x="5194552" y="5260145"/>
              <a:ext cx="910202" cy="291157"/>
              <a:chOff x="4541548" y="5968933"/>
              <a:chExt cx="910202" cy="2911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8E4C652-B352-E04B-AD38-395009154366}"/>
                  </a:ext>
                </a:extLst>
              </p:cNvPr>
              <p:cNvGrpSpPr/>
              <p:nvPr/>
            </p:nvGrpSpPr>
            <p:grpSpPr>
              <a:xfrm>
                <a:off x="4541548" y="5978221"/>
                <a:ext cx="910202" cy="281869"/>
                <a:chOff x="4108423" y="5797770"/>
                <a:chExt cx="910202" cy="281869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A8501DA-0026-E446-A526-D2123469037D}"/>
                    </a:ext>
                  </a:extLst>
                </p:cNvPr>
                <p:cNvSpPr/>
                <p:nvPr/>
              </p:nvSpPr>
              <p:spPr>
                <a:xfrm>
                  <a:off x="4125700" y="5797770"/>
                  <a:ext cx="729270" cy="27666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B7BE043-2B18-B54A-910B-4A52F2013A1A}"/>
                    </a:ext>
                  </a:extLst>
                </p:cNvPr>
                <p:cNvSpPr txBox="1"/>
                <p:nvPr/>
              </p:nvSpPr>
              <p:spPr>
                <a:xfrm>
                  <a:off x="4108423" y="5915961"/>
                  <a:ext cx="910202" cy="16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Forwarding Buffer</a:t>
                  </a:r>
                  <a:endParaRPr lang="en-US" sz="1100" dirty="0"/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F6903BD-DFDA-D14A-94E9-B9E067B3E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5600" y="5842022"/>
                  <a:ext cx="457200" cy="72409"/>
                  <a:chOff x="2226224" y="1975365"/>
                  <a:chExt cx="945658" cy="310896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CCC9C19-8380-6C4A-86BA-71B421FF9CAF}"/>
                      </a:ext>
                    </a:extLst>
                  </p:cNvPr>
                  <p:cNvSpPr/>
                  <p:nvPr/>
                </p:nvSpPr>
                <p:spPr>
                  <a:xfrm>
                    <a:off x="2226224" y="1975365"/>
                    <a:ext cx="945658" cy="31089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13" name="Triangle 212">
                    <a:extLst>
                      <a:ext uri="{FF2B5EF4-FFF2-40B4-BE49-F238E27FC236}">
                        <a16:creationId xmlns:a16="http://schemas.microsoft.com/office/drawing/2014/main" id="{63CFC7E1-89C4-F94F-9838-B922DD8A15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2147793" y="2066989"/>
                    <a:ext cx="292607" cy="124806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2A6CDF55-9DAB-D242-9BE3-C012068F7829}"/>
                  </a:ext>
                </a:extLst>
              </p:cNvPr>
              <p:cNvSpPr txBox="1"/>
              <p:nvPr/>
            </p:nvSpPr>
            <p:spPr>
              <a:xfrm>
                <a:off x="5022974" y="5968933"/>
                <a:ext cx="274160" cy="1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16B</a:t>
                </a:r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AD5AAA-404E-134C-AF15-03241C7B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792130"/>
              <a:ext cx="4432610" cy="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443D9D7-8355-CA4D-9722-DB49DBEAF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297" y="5506209"/>
              <a:ext cx="0" cy="2896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6C7502C-F3D4-C148-A278-169AC9A72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6987" y="5513802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ED03DF6-72AA-3248-8398-ABC12AE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5430093"/>
              <a:ext cx="152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70E037-5708-D643-8478-F6272A401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569" y="5312774"/>
              <a:ext cx="152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EF2320-AB82-F047-9D68-C26F5F9F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611" y="4074982"/>
              <a:ext cx="0" cy="13604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6CC126D-172E-8541-A175-3CBC74B32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29" y="4074982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D52EA46-6759-014C-854F-D7D20EAD3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140" y="5005715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C1CFEBB-B1AD-2141-A55B-B3F9209E25E7}"/>
                </a:ext>
              </a:extLst>
            </p:cNvPr>
            <p:cNvCxnSpPr>
              <a:cxnSpLocks/>
              <a:stCxn id="209" idx="0"/>
            </p:cNvCxnSpPr>
            <p:nvPr/>
          </p:nvCxnSpPr>
          <p:spPr>
            <a:xfrm flipV="1">
              <a:off x="5576463" y="4205815"/>
              <a:ext cx="5639" cy="10636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EA1F5EA-AF77-1F41-803B-5F97FF40A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4841" y="5163927"/>
              <a:ext cx="212291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898A53-7252-DE41-A7E1-9DB6B9D19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281" y="4212774"/>
              <a:ext cx="124069" cy="186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66A13B2-6348-D74A-8F40-6CE31F92E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743" y="5163926"/>
              <a:ext cx="94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F41EF60-6AC4-C44E-9F60-561CB173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238" y="5163926"/>
              <a:ext cx="1" cy="1064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C02CDB-28B4-5B4C-BAD3-763272B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399703" y="3599199"/>
              <a:ext cx="0" cy="1308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5A7AA4-C780-A241-B554-F3FDF3BD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568" y="4895914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54D4387-CB0A-8747-90A2-703A9034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788" y="3945830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627039D-9C19-A74F-B072-67DF974D7986}"/>
                </a:ext>
              </a:extLst>
            </p:cNvPr>
            <p:cNvSpPr txBox="1"/>
            <p:nvPr/>
          </p:nvSpPr>
          <p:spPr>
            <a:xfrm>
              <a:off x="5441565" y="3572098"/>
              <a:ext cx="49226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VGate</a:t>
              </a:r>
              <a:endParaRPr lang="en-US" sz="1600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F3C1F5A-5A79-014D-AD57-C0673CFD2E2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877317"/>
              <a:ext cx="438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566A0C-BBB8-C14F-BDAB-EDEF291B69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6910" y="4986565"/>
              <a:ext cx="0" cy="902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26EC429-85C0-634B-AF89-2A65902ED4B8}"/>
              </a:ext>
            </a:extLst>
          </p:cNvPr>
          <p:cNvSpPr txBox="1"/>
          <p:nvPr/>
        </p:nvSpPr>
        <p:spPr>
          <a:xfrm>
            <a:off x="4824608" y="1636330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Buffer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8511E1C-A4B5-D848-8E56-8270D947B5E7}"/>
              </a:ext>
            </a:extLst>
          </p:cNvPr>
          <p:cNvCxnSpPr/>
          <p:nvPr/>
        </p:nvCxnSpPr>
        <p:spPr>
          <a:xfrm>
            <a:off x="2866585" y="4936768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FDC4ABD-CECB-CD4F-AD9F-2CBB0B66E854}"/>
              </a:ext>
            </a:extLst>
          </p:cNvPr>
          <p:cNvCxnSpPr>
            <a:cxnSpLocks/>
          </p:cNvCxnSpPr>
          <p:nvPr/>
        </p:nvCxnSpPr>
        <p:spPr>
          <a:xfrm flipV="1">
            <a:off x="3116818" y="4930119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B9A794E-2139-8A46-9686-85EC7BA8103A}"/>
              </a:ext>
            </a:extLst>
          </p:cNvPr>
          <p:cNvSpPr txBox="1"/>
          <p:nvPr/>
        </p:nvSpPr>
        <p:spPr>
          <a:xfrm>
            <a:off x="2602867" y="53152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7A0-3ADE-874C-8C98-DEF0C00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0" y="395358"/>
            <a:ext cx="10515600" cy="1325563"/>
          </a:xfrm>
        </p:spPr>
        <p:txBody>
          <a:bodyPr/>
          <a:lstStyle/>
          <a:p>
            <a:r>
              <a:rPr lang="en-US" dirty="0"/>
              <a:t>Chip micrograph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2AA0-2A59-034C-B05E-CAB9817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6E4BE-300B-4A47-A833-EAAA8B64931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E6BF2D6-7592-BA48-AE5A-23D0FA7BD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1B2363-98AF-9943-9B3A-2886F2A66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5638-A1F3-2240-B134-7780929D7FD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A09F28-AE77-F74A-A081-85CBCF96F15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45AD7A9-B450-A84B-89CE-98ED4FC337E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CFA15-CF4D-094C-860F-A64B6CE6A9E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F5F457-2BE4-8A4C-8D13-17B1B05E8FD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34597C4-16A6-8345-90D8-3C02D87DE8F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7B940-B346-C14B-8C8C-70CFF41BFD2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290BA9-BC6C-744A-9FC3-3FF11F191AF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0E94FB-FC5F-E540-865C-7EB03C2F2474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A289B-BDA2-5149-91DA-F1EA61A22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8DBD83-5080-E946-BB73-389B5A04EB8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896BD74-90FC-A341-8BC0-8EE1F47BC63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5A111-173B-BD4D-AAC6-F92ADD205B0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893EDCE-3863-E14F-BC5A-4A7DF49C87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443910-D6C9-3144-9C83-5CA2FFFC669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B173CC-22D9-314C-98B6-5E992DDFD63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A6934C-F87B-9B4B-93CE-C172285BF25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186DDE-C13D-8E48-BA97-BE9129CD8962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4C9E00A-5453-094E-A523-55D9B14E8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887262-98E1-9E4C-86D9-CDF0AFC09A4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D009E9-EB52-E44B-A359-68AC8E8D222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CF5003-C954-4646-8F42-7AFA78C8633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8EF806-36EC-8347-BA32-111486EA29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A0609D-1950-A64A-86D2-E5A0B72D2C4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A26E73-4246-D34F-9CCF-222E1D3F9B0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099A01B-7867-7941-8033-8C3A4C90405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A27F50-8BC9-3245-AE23-22768FF733C4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2C0E79-4C1E-EA4B-9D15-E7B7A44A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flipH="1">
            <a:off x="7092050" y="1707614"/>
            <a:ext cx="2040595" cy="44056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0C458C-1B41-0E44-9B4F-CA55F69325EA}"/>
              </a:ext>
            </a:extLst>
          </p:cNvPr>
          <p:cNvCxnSpPr>
            <a:cxnSpLocks/>
          </p:cNvCxnSpPr>
          <p:nvPr/>
        </p:nvCxnSpPr>
        <p:spPr>
          <a:xfrm flipV="1">
            <a:off x="4889671" y="1702179"/>
            <a:ext cx="2174185" cy="1116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618085-5596-544C-8B19-EE26E6741BEA}"/>
              </a:ext>
            </a:extLst>
          </p:cNvPr>
          <p:cNvCxnSpPr>
            <a:cxnSpLocks/>
          </p:cNvCxnSpPr>
          <p:nvPr/>
        </p:nvCxnSpPr>
        <p:spPr>
          <a:xfrm>
            <a:off x="4889671" y="4939301"/>
            <a:ext cx="2139749" cy="11836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CA9C5-6BDF-AC4B-A421-4179D71A2658}"/>
              </a:ext>
            </a:extLst>
          </p:cNvPr>
          <p:cNvSpPr/>
          <p:nvPr/>
        </p:nvSpPr>
        <p:spPr>
          <a:xfrm>
            <a:off x="8524885" y="1695088"/>
            <a:ext cx="621207" cy="219322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E1AE7-F2A2-FA42-8B41-75B43F708F12}"/>
              </a:ext>
            </a:extLst>
          </p:cNvPr>
          <p:cNvSpPr txBox="1"/>
          <p:nvPr/>
        </p:nvSpPr>
        <p:spPr>
          <a:xfrm>
            <a:off x="9723052" y="5540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0C513E-D9D3-5045-9577-E18521E8A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97103" y="2569481"/>
            <a:ext cx="5603719" cy="2560320"/>
            <a:chOff x="166622" y="2061755"/>
            <a:chExt cx="7502652" cy="3427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1626C6-7D2F-364B-94D5-1DCE3893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22" y="2061755"/>
              <a:ext cx="7502652" cy="34279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B9E88-F610-4643-9A78-196B90A02DB1}"/>
                </a:ext>
              </a:extLst>
            </p:cNvPr>
            <p:cNvSpPr/>
            <p:nvPr/>
          </p:nvSpPr>
          <p:spPr>
            <a:xfrm>
              <a:off x="5237356" y="2398222"/>
              <a:ext cx="1114817" cy="281539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D9EDB8-2595-E343-9A79-423FD1B4D610}"/>
                </a:ext>
              </a:extLst>
            </p:cNvPr>
            <p:cNvSpPr/>
            <p:nvPr/>
          </p:nvSpPr>
          <p:spPr>
            <a:xfrm>
              <a:off x="5986358" y="2409383"/>
              <a:ext cx="365815" cy="144923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E4A6B-899D-D74E-A7DA-3CE893B5CD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582442" y="2792157"/>
            <a:ext cx="5229479" cy="1457469"/>
            <a:chOff x="1457059" y="5116939"/>
            <a:chExt cx="3731392" cy="1039948"/>
          </a:xfrm>
        </p:grpSpPr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7D078433-5909-FD49-952B-7493292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059" y="5118415"/>
              <a:ext cx="3731392" cy="8985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0E706-A26D-DB42-BDA3-219168221AB8}"/>
                </a:ext>
              </a:extLst>
            </p:cNvPr>
            <p:cNvSpPr/>
            <p:nvPr/>
          </p:nvSpPr>
          <p:spPr>
            <a:xfrm>
              <a:off x="1470462" y="5132724"/>
              <a:ext cx="3711575" cy="873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A6BCF9-4BFE-8140-BA7D-F141B7121B8E}"/>
                </a:ext>
              </a:extLst>
            </p:cNvPr>
            <p:cNvSpPr txBox="1"/>
            <p:nvPr/>
          </p:nvSpPr>
          <p:spPr>
            <a:xfrm rot="5400000">
              <a:off x="2052094" y="552009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309183-68FD-294C-A590-DA97A3EF39C0}"/>
                </a:ext>
              </a:extLst>
            </p:cNvPr>
            <p:cNvSpPr txBox="1"/>
            <p:nvPr/>
          </p:nvSpPr>
          <p:spPr>
            <a:xfrm rot="5400000">
              <a:off x="3969738" y="530513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SRAM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C83441-F650-4048-AD50-4A88A4ECBFBE}"/>
                </a:ext>
              </a:extLst>
            </p:cNvPr>
            <p:cNvSpPr/>
            <p:nvPr/>
          </p:nvSpPr>
          <p:spPr>
            <a:xfrm>
              <a:off x="4297919" y="5713007"/>
              <a:ext cx="402504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59EAF-5171-0440-9158-1523ED213DA7}"/>
                </a:ext>
              </a:extLst>
            </p:cNvPr>
            <p:cNvSpPr txBox="1"/>
            <p:nvPr/>
          </p:nvSpPr>
          <p:spPr>
            <a:xfrm rot="5400000">
              <a:off x="3845338" y="5712268"/>
              <a:ext cx="446308" cy="197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MANIC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B6F9DE-AA66-3949-A755-83D64BE4E9E9}"/>
                </a:ext>
              </a:extLst>
            </p:cNvPr>
            <p:cNvSpPr/>
            <p:nvPr/>
          </p:nvSpPr>
          <p:spPr>
            <a:xfrm>
              <a:off x="4700149" y="5713804"/>
              <a:ext cx="168761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B7F1F5-72D8-2344-BACA-A4ABC3EB99D9}"/>
                </a:ext>
              </a:extLst>
            </p:cNvPr>
            <p:cNvSpPr/>
            <p:nvPr/>
          </p:nvSpPr>
          <p:spPr>
            <a:xfrm>
              <a:off x="4296793" y="5635775"/>
              <a:ext cx="626052" cy="764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AD5C4A-36BA-E048-AC70-9725EB1B511A}"/>
                </a:ext>
              </a:extLst>
            </p:cNvPr>
            <p:cNvSpPr txBox="1"/>
            <p:nvPr/>
          </p:nvSpPr>
          <p:spPr>
            <a:xfrm rot="5400000">
              <a:off x="4819046" y="5810478"/>
              <a:ext cx="4619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Scalar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5DC140-410B-E04A-AF90-2E5CE473443B}"/>
                </a:ext>
              </a:extLst>
            </p:cNvPr>
            <p:cNvSpPr txBox="1"/>
            <p:nvPr/>
          </p:nvSpPr>
          <p:spPr>
            <a:xfrm rot="5400000">
              <a:off x="4555679" y="5375749"/>
              <a:ext cx="406275" cy="18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Caches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E85374-8172-6D41-BA90-E94281FE8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4893" y="5779740"/>
              <a:ext cx="160388" cy="7733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C6BCEE-8AF0-A84F-9235-B35A54F5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620" y="5555637"/>
              <a:ext cx="146520" cy="88948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97D430-19D6-3041-96F1-CEE1C3FA4F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03" y="5153832"/>
              <a:ext cx="0" cy="4910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27D32B-DE7F-B347-8E1B-84CB0318F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311" y="5634284"/>
              <a:ext cx="713116" cy="3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EA7FC9-E758-0C4A-B3B3-951F927E4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07" y="5641054"/>
              <a:ext cx="0" cy="3736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46FE8D-C076-BB49-81BD-58A4AFF4B64A}"/>
                </a:ext>
              </a:extLst>
            </p:cNvPr>
            <p:cNvCxnSpPr>
              <a:cxnSpLocks/>
            </p:cNvCxnSpPr>
            <p:nvPr/>
          </p:nvCxnSpPr>
          <p:spPr>
            <a:xfrm>
              <a:off x="4119921" y="5853209"/>
              <a:ext cx="160528" cy="1889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C86A51-D9BF-9644-BC7C-E0E154E84543}"/>
              </a:ext>
            </a:extLst>
          </p:cNvPr>
          <p:cNvCxnSpPr>
            <a:cxnSpLocks/>
          </p:cNvCxnSpPr>
          <p:nvPr/>
        </p:nvCxnSpPr>
        <p:spPr>
          <a:xfrm flipV="1">
            <a:off x="8494791" y="913636"/>
            <a:ext cx="983078" cy="7892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2BFC68-FF74-5144-8681-6612F13ECEC3}"/>
              </a:ext>
            </a:extLst>
          </p:cNvPr>
          <p:cNvCxnSpPr>
            <a:cxnSpLocks/>
          </p:cNvCxnSpPr>
          <p:nvPr/>
        </p:nvCxnSpPr>
        <p:spPr>
          <a:xfrm>
            <a:off x="8519865" y="3886135"/>
            <a:ext cx="942422" cy="22367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9BA231-4315-0C46-90B7-AF54221D381D}"/>
              </a:ext>
            </a:extLst>
          </p:cNvPr>
          <p:cNvCxnSpPr>
            <a:cxnSpLocks/>
          </p:cNvCxnSpPr>
          <p:nvPr/>
        </p:nvCxnSpPr>
        <p:spPr>
          <a:xfrm>
            <a:off x="8519614" y="3867471"/>
            <a:ext cx="650004" cy="15596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7749-1F1C-684F-8CA6-9E7992BA30F5}"/>
              </a:ext>
            </a:extLst>
          </p:cNvPr>
          <p:cNvCxnSpPr>
            <a:cxnSpLocks/>
          </p:cNvCxnSpPr>
          <p:nvPr/>
        </p:nvCxnSpPr>
        <p:spPr>
          <a:xfrm flipV="1">
            <a:off x="4884426" y="2564401"/>
            <a:ext cx="525945" cy="2449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B84049-0C51-5643-88CD-6F62EE075EB1}"/>
              </a:ext>
            </a:extLst>
          </p:cNvPr>
          <p:cNvCxnSpPr>
            <a:cxnSpLocks/>
          </p:cNvCxnSpPr>
          <p:nvPr/>
        </p:nvCxnSpPr>
        <p:spPr>
          <a:xfrm>
            <a:off x="4881442" y="4930278"/>
            <a:ext cx="401929" cy="22492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C8F-B20C-CC4A-BAAD-C3F97CCF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Sensor devices are severely resource 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413-FB99-B549-A448-589BA41E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48"/>
            <a:ext cx="10515600" cy="3611210"/>
          </a:xfrm>
        </p:spPr>
        <p:txBody>
          <a:bodyPr>
            <a:normAutofit/>
          </a:bodyPr>
          <a:lstStyle/>
          <a:p>
            <a:r>
              <a:rPr lang="en-US" dirty="0"/>
              <a:t>Simple single-issue, in-order scalar pipelines</a:t>
            </a:r>
          </a:p>
          <a:p>
            <a:r>
              <a:rPr lang="en-US" dirty="0"/>
              <a:t>Memory (&lt;256KB)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(&lt;1mW)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FB82-AFB0-4046-BCD1-DDECE339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D40F4-EE1B-C546-B326-8E4C91B627B6}"/>
              </a:ext>
            </a:extLst>
          </p:cNvPr>
          <p:cNvCxnSpPr>
            <a:cxnSpLocks/>
          </p:cNvCxnSpPr>
          <p:nvPr/>
        </p:nvCxnSpPr>
        <p:spPr>
          <a:xfrm>
            <a:off x="1840375" y="2546430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6DCAD-45E9-AD42-A468-C9F7245EA06E}"/>
              </a:ext>
            </a:extLst>
          </p:cNvPr>
          <p:cNvCxnSpPr>
            <a:cxnSpLocks/>
          </p:cNvCxnSpPr>
          <p:nvPr/>
        </p:nvCxnSpPr>
        <p:spPr>
          <a:xfrm>
            <a:off x="1828800" y="3819643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8FAB8C-28E0-A547-8E24-0F57E04A65F1}"/>
              </a:ext>
            </a:extLst>
          </p:cNvPr>
          <p:cNvSpPr txBox="1"/>
          <p:nvPr/>
        </p:nvSpPr>
        <p:spPr>
          <a:xfrm>
            <a:off x="589712" y="272163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F7DC4-60D7-2942-8D44-29C1B82C1ED7}"/>
              </a:ext>
            </a:extLst>
          </p:cNvPr>
          <p:cNvSpPr txBox="1"/>
          <p:nvPr/>
        </p:nvSpPr>
        <p:spPr>
          <a:xfrm>
            <a:off x="604139" y="306882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E617C-3140-EC4C-B08A-A476DD8E7BA1}"/>
              </a:ext>
            </a:extLst>
          </p:cNvPr>
          <p:cNvSpPr txBox="1"/>
          <p:nvPr/>
        </p:nvSpPr>
        <p:spPr>
          <a:xfrm>
            <a:off x="8298794" y="3804254"/>
            <a:ext cx="8107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7CE-0DD7-1647-818C-53499C26A4C9}"/>
              </a:ext>
            </a:extLst>
          </p:cNvPr>
          <p:cNvSpPr txBox="1"/>
          <p:nvPr/>
        </p:nvSpPr>
        <p:spPr>
          <a:xfrm>
            <a:off x="1853863" y="3801177"/>
            <a:ext cx="54694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B576F-9F49-2C4E-9726-1A6EBC941D0B}"/>
              </a:ext>
            </a:extLst>
          </p:cNvPr>
          <p:cNvSpPr txBox="1"/>
          <p:nvPr/>
        </p:nvSpPr>
        <p:spPr>
          <a:xfrm>
            <a:off x="2649296" y="3797751"/>
            <a:ext cx="62388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52E68-0A64-5241-82BD-B95E414CAF27}"/>
              </a:ext>
            </a:extLst>
          </p:cNvPr>
          <p:cNvSpPr txBox="1"/>
          <p:nvPr/>
        </p:nvSpPr>
        <p:spPr>
          <a:xfrm>
            <a:off x="4627316" y="3809326"/>
            <a:ext cx="57259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FDDD7-0EFB-E042-B3DD-16B4A25A9155}"/>
              </a:ext>
            </a:extLst>
          </p:cNvPr>
          <p:cNvSpPr txBox="1"/>
          <p:nvPr/>
        </p:nvSpPr>
        <p:spPr>
          <a:xfrm>
            <a:off x="7905085" y="3793029"/>
            <a:ext cx="53893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1TB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42399-26C4-A341-81F7-2E564D73E6F1}"/>
              </a:ext>
            </a:extLst>
          </p:cNvPr>
          <p:cNvSpPr/>
          <p:nvPr/>
        </p:nvSpPr>
        <p:spPr>
          <a:xfrm>
            <a:off x="1840376" y="2787478"/>
            <a:ext cx="6219408" cy="29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E13B9-9185-9249-BE05-A6D04C9AF80A}"/>
              </a:ext>
            </a:extLst>
          </p:cNvPr>
          <p:cNvSpPr txBox="1"/>
          <p:nvPr/>
        </p:nvSpPr>
        <p:spPr>
          <a:xfrm>
            <a:off x="8070040" y="275455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 DRAM + 512GB Flash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BA32-E83D-504B-95AC-672BF808EF9B}"/>
              </a:ext>
            </a:extLst>
          </p:cNvPr>
          <p:cNvSpPr/>
          <p:nvPr/>
        </p:nvSpPr>
        <p:spPr>
          <a:xfrm>
            <a:off x="1840375" y="3313222"/>
            <a:ext cx="648182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CECFC-5D90-884B-8A9E-FA1426FB3042}"/>
              </a:ext>
            </a:extLst>
          </p:cNvPr>
          <p:cNvSpPr txBox="1"/>
          <p:nvPr/>
        </p:nvSpPr>
        <p:spPr>
          <a:xfrm>
            <a:off x="2488557" y="328537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KB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41375-D520-9046-B27F-1C1A40F2B3AA}"/>
              </a:ext>
            </a:extLst>
          </p:cNvPr>
          <p:cNvCxnSpPr>
            <a:cxnSpLocks/>
          </p:cNvCxnSpPr>
          <p:nvPr/>
        </p:nvCxnSpPr>
        <p:spPr>
          <a:xfrm>
            <a:off x="1878847" y="4622718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502E14-52D9-2444-A43D-1E6D3408584E}"/>
              </a:ext>
            </a:extLst>
          </p:cNvPr>
          <p:cNvCxnSpPr>
            <a:cxnSpLocks/>
          </p:cNvCxnSpPr>
          <p:nvPr/>
        </p:nvCxnSpPr>
        <p:spPr>
          <a:xfrm>
            <a:off x="1867272" y="5895931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32E6AE-6F3E-5649-A480-05E2DCE51770}"/>
              </a:ext>
            </a:extLst>
          </p:cNvPr>
          <p:cNvSpPr txBox="1"/>
          <p:nvPr/>
        </p:nvSpPr>
        <p:spPr>
          <a:xfrm>
            <a:off x="628184" y="479792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2CCA0-6167-8841-B955-30EA8B04A4C7}"/>
              </a:ext>
            </a:extLst>
          </p:cNvPr>
          <p:cNvSpPr txBox="1"/>
          <p:nvPr/>
        </p:nvSpPr>
        <p:spPr>
          <a:xfrm>
            <a:off x="642611" y="51451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8D68-92CA-AB45-8F94-3D359C4E347D}"/>
              </a:ext>
            </a:extLst>
          </p:cNvPr>
          <p:cNvSpPr txBox="1"/>
          <p:nvPr/>
        </p:nvSpPr>
        <p:spPr>
          <a:xfrm>
            <a:off x="8337266" y="5880542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520EE-2DC0-BC4C-9D44-FE29FA4110FC}"/>
              </a:ext>
            </a:extLst>
          </p:cNvPr>
          <p:cNvSpPr txBox="1"/>
          <p:nvPr/>
        </p:nvSpPr>
        <p:spPr>
          <a:xfrm>
            <a:off x="1892335" y="58774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1μW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2AEF6-9A18-8D47-8F77-D9B124E8FB4B}"/>
              </a:ext>
            </a:extLst>
          </p:cNvPr>
          <p:cNvSpPr txBox="1"/>
          <p:nvPr/>
        </p:nvSpPr>
        <p:spPr>
          <a:xfrm>
            <a:off x="3572449" y="58774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958-E1EF-DE49-ACE5-97CC58235E5F}"/>
              </a:ext>
            </a:extLst>
          </p:cNvPr>
          <p:cNvSpPr txBox="1"/>
          <p:nvPr/>
        </p:nvSpPr>
        <p:spPr>
          <a:xfrm>
            <a:off x="7651650" y="588013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D21A6-C26D-EC4C-A4BE-E39C1B55A5EA}"/>
              </a:ext>
            </a:extLst>
          </p:cNvPr>
          <p:cNvSpPr/>
          <p:nvPr/>
        </p:nvSpPr>
        <p:spPr>
          <a:xfrm>
            <a:off x="1878847" y="4863765"/>
            <a:ext cx="6334169" cy="30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4C755-B463-AC41-9FD0-C12074A1046F}"/>
              </a:ext>
            </a:extLst>
          </p:cNvPr>
          <p:cNvSpPr txBox="1"/>
          <p:nvPr/>
        </p:nvSpPr>
        <p:spPr>
          <a:xfrm>
            <a:off x="8213016" y="483084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2-10W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875A-7944-AE46-90BD-E6BDAB742D30}"/>
              </a:ext>
            </a:extLst>
          </p:cNvPr>
          <p:cNvSpPr/>
          <p:nvPr/>
        </p:nvSpPr>
        <p:spPr>
          <a:xfrm>
            <a:off x="1878846" y="5389510"/>
            <a:ext cx="1515727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2A8FB-820D-4943-8301-480C56E56C26}"/>
              </a:ext>
            </a:extLst>
          </p:cNvPr>
          <p:cNvSpPr txBox="1"/>
          <p:nvPr/>
        </p:nvSpPr>
        <p:spPr>
          <a:xfrm>
            <a:off x="3373828" y="537276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</a:t>
            </a:r>
            <a:r>
              <a:rPr lang="en-US" dirty="0" err="1"/>
              <a:t>μW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755F1-35A8-4A47-80FF-AAD3B55672E9}"/>
              </a:ext>
            </a:extLst>
          </p:cNvPr>
          <p:cNvSpPr txBox="1"/>
          <p:nvPr/>
        </p:nvSpPr>
        <p:spPr>
          <a:xfrm>
            <a:off x="8310996" y="604976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E7103-13E3-E947-BBC1-4ADDED09D5BB}"/>
              </a:ext>
            </a:extLst>
          </p:cNvPr>
          <p:cNvSpPr txBox="1"/>
          <p:nvPr/>
        </p:nvSpPr>
        <p:spPr>
          <a:xfrm>
            <a:off x="8298794" y="398208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</p:spTree>
    <p:extLst>
      <p:ext uri="{BB962C8B-B14F-4D97-AF65-F5344CB8AC3E}">
        <p14:creationId xmlns:p14="http://schemas.microsoft.com/office/powerpoint/2010/main" val="22090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4" grpId="0" animBg="1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24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Peek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A6CDFEA-6CE5-F749-B547-BE53675D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14963"/>
            <a:ext cx="8890000" cy="345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D75A5B-16C9-FC4D-8D97-149B0AB4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42549" r="25239" b="41169"/>
          <a:stretch/>
        </p:blipFill>
        <p:spPr>
          <a:xfrm>
            <a:off x="8412480" y="2294274"/>
            <a:ext cx="2220685" cy="3694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3657E2-CD12-3B41-AA67-87C7FAA530CD}"/>
              </a:ext>
            </a:extLst>
          </p:cNvPr>
          <p:cNvSpPr txBox="1"/>
          <p:nvPr/>
        </p:nvSpPr>
        <p:spPr>
          <a:xfrm rot="16200000">
            <a:off x="2491267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E83DE-79CF-9144-A037-187690DE9DD9}"/>
              </a:ext>
            </a:extLst>
          </p:cNvPr>
          <p:cNvSpPr txBox="1"/>
          <p:nvPr/>
        </p:nvSpPr>
        <p:spPr>
          <a:xfrm rot="16200000">
            <a:off x="2676414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28B93-D15D-3D49-B473-B81B1BDF2AED}"/>
              </a:ext>
            </a:extLst>
          </p:cNvPr>
          <p:cNvSpPr txBox="1"/>
          <p:nvPr/>
        </p:nvSpPr>
        <p:spPr>
          <a:xfrm rot="16200000">
            <a:off x="3213353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54F18C-C1F1-7E4A-B055-4F61014D4CDD}"/>
              </a:ext>
            </a:extLst>
          </p:cNvPr>
          <p:cNvSpPr txBox="1"/>
          <p:nvPr/>
        </p:nvSpPr>
        <p:spPr>
          <a:xfrm rot="16200000">
            <a:off x="3398500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95BF81-22C8-7341-9760-2B271E3BB57D}"/>
              </a:ext>
            </a:extLst>
          </p:cNvPr>
          <p:cNvSpPr txBox="1"/>
          <p:nvPr/>
        </p:nvSpPr>
        <p:spPr>
          <a:xfrm rot="16200000">
            <a:off x="3935439" y="5505907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105AF-5BA0-684D-AED8-B6D59583D540}"/>
              </a:ext>
            </a:extLst>
          </p:cNvPr>
          <p:cNvSpPr txBox="1"/>
          <p:nvPr/>
        </p:nvSpPr>
        <p:spPr>
          <a:xfrm rot="16200000">
            <a:off x="4120586" y="5529952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C03152-B7C6-5643-A6F9-B61AF3A9FE10}"/>
              </a:ext>
            </a:extLst>
          </p:cNvPr>
          <p:cNvSpPr txBox="1"/>
          <p:nvPr/>
        </p:nvSpPr>
        <p:spPr>
          <a:xfrm rot="16200000">
            <a:off x="4657524" y="5505906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F9111E-BE3C-B842-8DE9-50F8E2B843CE}"/>
              </a:ext>
            </a:extLst>
          </p:cNvPr>
          <p:cNvSpPr txBox="1"/>
          <p:nvPr/>
        </p:nvSpPr>
        <p:spPr>
          <a:xfrm rot="16200000">
            <a:off x="4842671" y="5529951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2199A0-99B0-7B4D-A470-B69F74669FB1}"/>
              </a:ext>
            </a:extLst>
          </p:cNvPr>
          <p:cNvSpPr txBox="1"/>
          <p:nvPr/>
        </p:nvSpPr>
        <p:spPr>
          <a:xfrm rot="16200000">
            <a:off x="5379609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EF6A7-0289-784B-AABD-AD21A4BD9758}"/>
              </a:ext>
            </a:extLst>
          </p:cNvPr>
          <p:cNvSpPr txBox="1"/>
          <p:nvPr/>
        </p:nvSpPr>
        <p:spPr>
          <a:xfrm rot="16200000">
            <a:off x="5564756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5E87A-4613-434A-B55A-BE841499E9F0}"/>
              </a:ext>
            </a:extLst>
          </p:cNvPr>
          <p:cNvSpPr txBox="1"/>
          <p:nvPr/>
        </p:nvSpPr>
        <p:spPr>
          <a:xfrm rot="16200000">
            <a:off x="6096338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E7F01-76FE-5F49-8F93-70DE8BA33C64}"/>
              </a:ext>
            </a:extLst>
          </p:cNvPr>
          <p:cNvSpPr txBox="1"/>
          <p:nvPr/>
        </p:nvSpPr>
        <p:spPr>
          <a:xfrm rot="16200000">
            <a:off x="6281485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A09E5-E3AE-F447-B100-EA5CD8FDBC62}"/>
              </a:ext>
            </a:extLst>
          </p:cNvPr>
          <p:cNvSpPr txBox="1"/>
          <p:nvPr/>
        </p:nvSpPr>
        <p:spPr>
          <a:xfrm rot="16200000">
            <a:off x="6823780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DE14A-98BD-3446-9E95-A8C79237291E}"/>
              </a:ext>
            </a:extLst>
          </p:cNvPr>
          <p:cNvSpPr txBox="1"/>
          <p:nvPr/>
        </p:nvSpPr>
        <p:spPr>
          <a:xfrm rot="16200000">
            <a:off x="7001669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FAEE9-4BFB-334D-80A5-CC61E12C7F7A}"/>
              </a:ext>
            </a:extLst>
          </p:cNvPr>
          <p:cNvSpPr txBox="1"/>
          <p:nvPr/>
        </p:nvSpPr>
        <p:spPr>
          <a:xfrm rot="16200000">
            <a:off x="7538525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2E378-6666-7049-9294-163CB9596636}"/>
              </a:ext>
            </a:extLst>
          </p:cNvPr>
          <p:cNvSpPr txBox="1"/>
          <p:nvPr/>
        </p:nvSpPr>
        <p:spPr>
          <a:xfrm rot="16200000">
            <a:off x="7723672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ED0B1-25B0-4945-AAA2-272770F73CD7}"/>
              </a:ext>
            </a:extLst>
          </p:cNvPr>
          <p:cNvSpPr txBox="1"/>
          <p:nvPr/>
        </p:nvSpPr>
        <p:spPr>
          <a:xfrm rot="16200000">
            <a:off x="8262512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588B5F-A273-284B-9556-361DF754C511}"/>
              </a:ext>
            </a:extLst>
          </p:cNvPr>
          <p:cNvSpPr txBox="1"/>
          <p:nvPr/>
        </p:nvSpPr>
        <p:spPr>
          <a:xfrm rot="16200000">
            <a:off x="8440401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846FD0-89EE-114F-AA68-6154CEB020B5}"/>
              </a:ext>
            </a:extLst>
          </p:cNvPr>
          <p:cNvSpPr txBox="1"/>
          <p:nvPr/>
        </p:nvSpPr>
        <p:spPr>
          <a:xfrm rot="16200000">
            <a:off x="8974258" y="549987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8624D9-3BEA-AD4C-B3D6-C038EC486139}"/>
              </a:ext>
            </a:extLst>
          </p:cNvPr>
          <p:cNvSpPr txBox="1"/>
          <p:nvPr/>
        </p:nvSpPr>
        <p:spPr>
          <a:xfrm rot="16200000">
            <a:off x="9152147" y="552391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2CFF5-4714-2E48-A3C5-D88AD18D9024}"/>
              </a:ext>
            </a:extLst>
          </p:cNvPr>
          <p:cNvSpPr txBox="1"/>
          <p:nvPr/>
        </p:nvSpPr>
        <p:spPr>
          <a:xfrm rot="16200000">
            <a:off x="9703601" y="5509749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135C4F-EBA0-844A-A3A3-A629A931C11B}"/>
              </a:ext>
            </a:extLst>
          </p:cNvPr>
          <p:cNvSpPr txBox="1"/>
          <p:nvPr/>
        </p:nvSpPr>
        <p:spPr>
          <a:xfrm rot="16200000">
            <a:off x="9881490" y="5533794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50250B-E892-B44C-90A8-39CE33C6A35B}"/>
              </a:ext>
            </a:extLst>
          </p:cNvPr>
          <p:cNvSpPr/>
          <p:nvPr/>
        </p:nvSpPr>
        <p:spPr>
          <a:xfrm>
            <a:off x="4452344" y="2916054"/>
            <a:ext cx="3695149" cy="4552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65%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>
                <a:solidFill>
                  <a:schemeClr val="tx1"/>
                </a:solidFill>
              </a:rPr>
              <a:t>12%</a:t>
            </a:r>
            <a:r>
              <a:rPr lang="en-US" dirty="0">
                <a:solidFill>
                  <a:schemeClr val="tx1"/>
                </a:solidFill>
              </a:rPr>
              <a:t> less than scalar, vector</a:t>
            </a:r>
          </a:p>
        </p:txBody>
      </p:sp>
    </p:spTree>
    <p:extLst>
      <p:ext uri="{BB962C8B-B14F-4D97-AF65-F5344CB8AC3E}">
        <p14:creationId xmlns:p14="http://schemas.microsoft.com/office/powerpoint/2010/main" val="38963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So why is MANIC not better?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35128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15BFBD-6F6F-754A-9CA4-FB980AE974E0}"/>
              </a:ext>
            </a:extLst>
          </p:cNvPr>
          <p:cNvGrpSpPr>
            <a:grpSpLocks noChangeAspect="1"/>
          </p:cNvGrpSpPr>
          <p:nvPr/>
        </p:nvGrpSpPr>
        <p:grpSpPr>
          <a:xfrm>
            <a:off x="1751595" y="3091248"/>
            <a:ext cx="4698716" cy="2439487"/>
            <a:chOff x="2100257" y="2973185"/>
            <a:chExt cx="5873394" cy="30493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649CB8-A0DC-C345-987A-BCC3F5823D23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EE7127-1029-FA49-B948-C6FCB2AC74D3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4870FC-49E1-5F40-A6F4-918152BDA345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22BCA9-6893-AB40-82B9-6E0FE3FC632E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03D65E-9FF7-0641-9DC5-4F0EC59BC8FC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52F059-74F3-3649-A5A6-F4F5A77A7C63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0DA6D8-B35D-DD4E-9D9B-662DF53ED9F1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E116E-32A1-4F44-8955-93A1EC70A6A7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C58F296-296A-1C4F-84BA-8C8330C9A117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A9CC81-DE64-9145-AA4A-D283D623EE38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75E34-B98B-044A-953B-38101C39D80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7C09-1D68-A248-906E-04BB8168D60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41156-9D13-7D49-9036-139123138A0D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FEC7B92-BD46-1D48-8760-BCF948AE4F82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30BBC4A-40A1-9349-BF80-AD4359DEEE5E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24A809F-5333-5145-A07F-E7A0C8295F7F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D2C673-5D3D-C044-B41A-66FCF11F0D8C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374BFC-34C5-D14D-8C7F-E58D596EF327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49E69F-231E-3949-A023-83CFD727D9B5}"/>
                </a:ext>
              </a:extLst>
            </p:cNvPr>
            <p:cNvSpPr/>
            <p:nvPr/>
          </p:nvSpPr>
          <p:spPr>
            <a:xfrm>
              <a:off x="3907642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B29EEE6-2899-DA4D-822D-7EFCE594BFD7}"/>
                </a:ext>
              </a:extLst>
            </p:cNvPr>
            <p:cNvSpPr/>
            <p:nvPr/>
          </p:nvSpPr>
          <p:spPr>
            <a:xfrm>
              <a:off x="4511146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21DCD48-C086-8343-9230-B674C2B80BA5}"/>
                </a:ext>
              </a:extLst>
            </p:cNvPr>
            <p:cNvSpPr/>
            <p:nvPr/>
          </p:nvSpPr>
          <p:spPr>
            <a:xfrm>
              <a:off x="5114650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96CA76A-583E-434D-A9D5-789F4E1A8699}"/>
                </a:ext>
              </a:extLst>
            </p:cNvPr>
            <p:cNvSpPr/>
            <p:nvPr/>
          </p:nvSpPr>
          <p:spPr>
            <a:xfrm>
              <a:off x="5718154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DAC51E-0E69-414A-98B1-498F99498565}"/>
                </a:ext>
              </a:extLst>
            </p:cNvPr>
            <p:cNvSpPr/>
            <p:nvPr/>
          </p:nvSpPr>
          <p:spPr>
            <a:xfrm>
              <a:off x="6321658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57296F9-8C36-FD44-A63C-8255A32B7462}"/>
                </a:ext>
              </a:extLst>
            </p:cNvPr>
            <p:cNvSpPr txBox="1"/>
            <p:nvPr/>
          </p:nvSpPr>
          <p:spPr>
            <a:xfrm>
              <a:off x="7009151" y="4762742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AC504-E126-F64D-92F9-DE5C6C77608F}"/>
                </a:ext>
              </a:extLst>
            </p:cNvPr>
            <p:cNvSpPr/>
            <p:nvPr/>
          </p:nvSpPr>
          <p:spPr>
            <a:xfrm>
              <a:off x="4511146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2E353C-351A-6241-B5A0-F74C8563728E}"/>
                </a:ext>
              </a:extLst>
            </p:cNvPr>
            <p:cNvSpPr/>
            <p:nvPr/>
          </p:nvSpPr>
          <p:spPr>
            <a:xfrm>
              <a:off x="5114650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C45EC0-732A-4040-BAFE-93F8AEB93621}"/>
                </a:ext>
              </a:extLst>
            </p:cNvPr>
            <p:cNvSpPr/>
            <p:nvPr/>
          </p:nvSpPr>
          <p:spPr>
            <a:xfrm>
              <a:off x="5718154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D3085AC-77FD-C545-B2CB-433247E27FCC}"/>
                </a:ext>
              </a:extLst>
            </p:cNvPr>
            <p:cNvSpPr/>
            <p:nvPr/>
          </p:nvSpPr>
          <p:spPr>
            <a:xfrm>
              <a:off x="6321658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0E3B1CE-B136-5C45-BA7E-82CC8C034962}"/>
                </a:ext>
              </a:extLst>
            </p:cNvPr>
            <p:cNvSpPr/>
            <p:nvPr/>
          </p:nvSpPr>
          <p:spPr>
            <a:xfrm>
              <a:off x="6925162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D2EF41D-8105-7447-97E7-A4531809FC1A}"/>
                </a:ext>
              </a:extLst>
            </p:cNvPr>
            <p:cNvSpPr txBox="1"/>
            <p:nvPr/>
          </p:nvSpPr>
          <p:spPr>
            <a:xfrm>
              <a:off x="7612655" y="5359261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6BE5E8-822E-884D-9DD4-6C2FA730AF55}"/>
              </a:ext>
            </a:extLst>
          </p:cNvPr>
          <p:cNvSpPr txBox="1"/>
          <p:nvPr/>
        </p:nvSpPr>
        <p:spPr>
          <a:xfrm>
            <a:off x="856551" y="3170106"/>
            <a:ext cx="85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BA5F80-763A-4542-AF93-71A127FA6FCC}"/>
              </a:ext>
            </a:extLst>
          </p:cNvPr>
          <p:cNvSpPr txBox="1"/>
          <p:nvPr/>
        </p:nvSpPr>
        <p:spPr>
          <a:xfrm>
            <a:off x="892637" y="3688905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6"/>
                </a:solidFill>
              </a:rPr>
              <a:t>VGate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25633E9-C941-FF40-8F49-0472A60B1783}"/>
              </a:ext>
            </a:extLst>
          </p:cNvPr>
          <p:cNvSpPr txBox="1"/>
          <p:nvPr/>
        </p:nvSpPr>
        <p:spPr>
          <a:xfrm>
            <a:off x="605040" y="4160719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4"/>
                </a:solidFill>
              </a:rPr>
              <a:t>VExecute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A7B028-F3D8-6C4D-8F0F-731B8742818C}"/>
              </a:ext>
            </a:extLst>
          </p:cNvPr>
          <p:cNvSpPr txBox="1"/>
          <p:nvPr/>
        </p:nvSpPr>
        <p:spPr>
          <a:xfrm>
            <a:off x="526912" y="4589470"/>
            <a:ext cx="1224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2"/>
                </a:solidFill>
              </a:rPr>
              <a:t>VMemory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DF93F78-0814-1D4B-ACD0-4E8B167FF235}"/>
              </a:ext>
            </a:extLst>
          </p:cNvPr>
          <p:cNvSpPr txBox="1"/>
          <p:nvPr/>
        </p:nvSpPr>
        <p:spPr>
          <a:xfrm>
            <a:off x="352535" y="5031794"/>
            <a:ext cx="139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77DB99-6436-DA4D-A1BD-7172C279EC4B}"/>
              </a:ext>
            </a:extLst>
          </p:cNvPr>
          <p:cNvCxnSpPr>
            <a:cxnSpLocks/>
          </p:cNvCxnSpPr>
          <p:nvPr/>
        </p:nvCxnSpPr>
        <p:spPr>
          <a:xfrm flipH="1">
            <a:off x="1752279" y="5689382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FC67DBE-385B-3641-A0BF-2320AB6B45B3}"/>
              </a:ext>
            </a:extLst>
          </p:cNvPr>
          <p:cNvSpPr txBox="1"/>
          <p:nvPr/>
        </p:nvSpPr>
        <p:spPr>
          <a:xfrm>
            <a:off x="1631227" y="56870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1D6F18-D54B-7F44-84DB-33CEC7E72899}"/>
              </a:ext>
            </a:extLst>
          </p:cNvPr>
          <p:cNvSpPr txBox="1"/>
          <p:nvPr/>
        </p:nvSpPr>
        <p:spPr>
          <a:xfrm rot="16200000">
            <a:off x="-374292" y="3922503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 stage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5595-A0BF-D642-BA44-CA16DF478DDA}"/>
              </a:ext>
            </a:extLst>
          </p:cNvPr>
          <p:cNvSpPr txBox="1"/>
          <p:nvPr/>
        </p:nvSpPr>
        <p:spPr>
          <a:xfrm>
            <a:off x="1023202" y="2440168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MANIC Pipeline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27D515-D41B-6C45-AF59-A043CECFE5F8}"/>
              </a:ext>
            </a:extLst>
          </p:cNvPr>
          <p:cNvSpPr txBox="1"/>
          <p:nvPr/>
        </p:nvSpPr>
        <p:spPr>
          <a:xfrm>
            <a:off x="7094264" y="2475460"/>
            <a:ext cx="37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Baseline Vector Pipeline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DC73BB-7CDD-AA4C-B8CC-C61241CD1CC4}"/>
              </a:ext>
            </a:extLst>
          </p:cNvPr>
          <p:cNvGrpSpPr>
            <a:grpSpLocks noChangeAspect="1"/>
          </p:cNvGrpSpPr>
          <p:nvPr/>
        </p:nvGrpSpPr>
        <p:grpSpPr>
          <a:xfrm>
            <a:off x="8212335" y="3477634"/>
            <a:ext cx="3733109" cy="1485057"/>
            <a:chOff x="2100257" y="2973185"/>
            <a:chExt cx="4666386" cy="18563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03C5768-9B2F-EA4A-8529-21FFAFC17001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ED64B86-DD35-5143-B0D9-D0A471A9E825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532E911-85FD-324F-AF4C-AD35888735D4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2091A9-B36F-864E-903A-5A704E9E4F16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ECBF070-374E-C34B-8513-D21D879F9397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C5EF550-9120-C44F-B41A-CDFB7FC93170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1E22B5-7356-2148-BA72-58A9F1E96C07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8393AD9-A909-5949-9CC9-2B2BF0A1FA52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4852A1-F205-184A-B64A-D6CA12BCDA8B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740723B-A4AE-F341-8AA9-7355A0853FC5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69958BD-7433-BD48-AFA5-71916958A85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D128D25-C28F-BA4F-92FB-55245532FAF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048605-962D-C343-A0F8-C37ED775B562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F090D6A-9EC8-844D-98FA-F580A3392BDD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5A6DD1E-C3BF-CC45-8F3E-8B1BCC0258BC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5550B09-1A05-0E44-B3E5-38130537AF89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C3E07D9-958B-D945-88DC-C902489A028B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6E887EF-59C9-694F-87CA-04362A6541E0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0A9C7F73-179C-8A40-9863-E55E1C998EC9}"/>
              </a:ext>
            </a:extLst>
          </p:cNvPr>
          <p:cNvSpPr txBox="1"/>
          <p:nvPr/>
        </p:nvSpPr>
        <p:spPr>
          <a:xfrm>
            <a:off x="7314487" y="3531992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97EC1EE-1E2F-054F-ADBE-199D08EB07DF}"/>
              </a:ext>
            </a:extLst>
          </p:cNvPr>
          <p:cNvSpPr txBox="1"/>
          <p:nvPr/>
        </p:nvSpPr>
        <p:spPr>
          <a:xfrm>
            <a:off x="7030628" y="4024387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C000"/>
                </a:solidFill>
              </a:rPr>
              <a:t>VExecute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61C0A8-37F0-9940-A8A4-1D7C45A1FC53}"/>
              </a:ext>
            </a:extLst>
          </p:cNvPr>
          <p:cNvSpPr txBox="1"/>
          <p:nvPr/>
        </p:nvSpPr>
        <p:spPr>
          <a:xfrm>
            <a:off x="6753497" y="4398210"/>
            <a:ext cx="1395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VMemory</a:t>
            </a:r>
            <a:r>
              <a:rPr lang="en-US" sz="2000" dirty="0">
                <a:solidFill>
                  <a:srgbClr val="C00000"/>
                </a:solidFill>
              </a:rPr>
              <a:t>/</a:t>
            </a:r>
          </a:p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BB50716-839B-2F4A-8EB7-1E2599198241}"/>
              </a:ext>
            </a:extLst>
          </p:cNvPr>
          <p:cNvCxnSpPr>
            <a:cxnSpLocks/>
          </p:cNvCxnSpPr>
          <p:nvPr/>
        </p:nvCxnSpPr>
        <p:spPr>
          <a:xfrm flipH="1">
            <a:off x="8333387" y="5600115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FAB2BED-776E-8744-9BEB-CA6D82730CE1}"/>
              </a:ext>
            </a:extLst>
          </p:cNvPr>
          <p:cNvSpPr txBox="1"/>
          <p:nvPr/>
        </p:nvSpPr>
        <p:spPr>
          <a:xfrm>
            <a:off x="8212335" y="55977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76FBE-3F13-F54B-AB31-333F45CEBC12}"/>
              </a:ext>
            </a:extLst>
          </p:cNvPr>
          <p:cNvCxnSpPr>
            <a:cxnSpLocks/>
          </p:cNvCxnSpPr>
          <p:nvPr/>
        </p:nvCxnSpPr>
        <p:spPr>
          <a:xfrm>
            <a:off x="6588025" y="2610196"/>
            <a:ext cx="0" cy="33569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14" grpId="0"/>
      <p:bldP spid="215" grpId="0"/>
      <p:bldP spid="216" grpId="0"/>
      <p:bldP spid="2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7C2BAD-3CB8-4B40-8C0D-1057D142CEBD}"/>
              </a:ext>
            </a:extLst>
          </p:cNvPr>
          <p:cNvSpPr txBox="1"/>
          <p:nvPr/>
        </p:nvSpPr>
        <p:spPr>
          <a:xfrm>
            <a:off x="4458771" y="2821184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302011-5BB9-4B41-9FD8-49C2EE0563C1}"/>
              </a:ext>
            </a:extLst>
          </p:cNvPr>
          <p:cNvSpPr txBox="1"/>
          <p:nvPr/>
        </p:nvSpPr>
        <p:spPr>
          <a:xfrm>
            <a:off x="8667545" y="2827622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E677B-DD7A-C743-9FA6-0C2DAEBE3D73}"/>
              </a:ext>
            </a:extLst>
          </p:cNvPr>
          <p:cNvSpPr txBox="1"/>
          <p:nvPr/>
        </p:nvSpPr>
        <p:spPr>
          <a:xfrm>
            <a:off x="7462571" y="3221293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3ADE34-1E77-AA4F-B9FA-489F65188164}"/>
              </a:ext>
            </a:extLst>
          </p:cNvPr>
          <p:cNvSpPr txBox="1"/>
          <p:nvPr/>
        </p:nvSpPr>
        <p:spPr>
          <a:xfrm>
            <a:off x="4719227" y="2450557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E4C597-7938-6E48-8CFA-23DB7C8B810C}"/>
              </a:ext>
            </a:extLst>
          </p:cNvPr>
          <p:cNvSpPr txBox="1"/>
          <p:nvPr/>
        </p:nvSpPr>
        <p:spPr>
          <a:xfrm>
            <a:off x="8860321" y="245829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5A1498-536A-D041-9E07-1061FC275C29}"/>
              </a:ext>
            </a:extLst>
          </p:cNvPr>
          <p:cNvSpPr txBox="1"/>
          <p:nvPr/>
        </p:nvSpPr>
        <p:spPr>
          <a:xfrm>
            <a:off x="1795388" y="2464942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7F3EA-F0F2-4B46-BA3B-829117B885B3}"/>
              </a:ext>
            </a:extLst>
          </p:cNvPr>
          <p:cNvSpPr txBox="1"/>
          <p:nvPr/>
        </p:nvSpPr>
        <p:spPr>
          <a:xfrm>
            <a:off x="1867949" y="4337076"/>
            <a:ext cx="520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ranges are very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Operands look very different in binary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3DD811B-9839-4C9B-3EF3-9EF3D784234F}"/>
              </a:ext>
            </a:extLst>
          </p:cNvPr>
          <p:cNvSpPr txBox="1">
            <a:spLocks/>
          </p:cNvSpPr>
          <p:nvPr/>
        </p:nvSpPr>
        <p:spPr>
          <a:xfrm>
            <a:off x="1388898" y="411480"/>
            <a:ext cx="9964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 why is MANIC not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1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54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sp>
        <p:nvSpPr>
          <p:cNvPr id="407" name="Title 1">
            <a:extLst>
              <a:ext uri="{FF2B5EF4-FFF2-40B4-BE49-F238E27FC236}">
                <a16:creationId xmlns:a16="http://schemas.microsoft.com/office/drawing/2014/main" id="{405F9124-D344-AF4D-8302-21A55BC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Toggling of shared resources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4FA8564-CD4E-0647-B52B-A2D3479096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BEBBF66-64DE-284F-B9F1-AC7011BE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7623B6D0-6033-EC44-82CB-4B348F149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F9E5DA2A-0FC3-3B4B-9BDC-DB7CD13491E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FE9A00A-4151-6940-86C4-175DBDF61B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Triangle 436">
                <a:extLst>
                  <a:ext uri="{FF2B5EF4-FFF2-40B4-BE49-F238E27FC236}">
                    <a16:creationId xmlns:a16="http://schemas.microsoft.com/office/drawing/2014/main" id="{1313BB5F-C4FA-F344-8BD4-0E492F826D3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12A1D30-848A-6942-9776-F3D56498016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91B4C4E2-00CE-6B4F-9982-D842FF716876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Triangle 434">
                <a:extLst>
                  <a:ext uri="{FF2B5EF4-FFF2-40B4-BE49-F238E27FC236}">
                    <a16:creationId xmlns:a16="http://schemas.microsoft.com/office/drawing/2014/main" id="{EA4E04AA-C9F3-C742-8E3D-174C9BD4366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E520A573-D5E0-C147-BA74-16989F83ADF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F693A7A-73EF-D243-AB38-B4028F1005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292B4655-53C5-244B-83B5-0982932D547C}"/>
                  </a:ext>
                </a:extLst>
              </p:cNvPr>
              <p:cNvCxnSpPr>
                <a:cxnSpLocks/>
                <a:stCxn id="4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8C3E7CC7-3585-B14B-89B0-6D71312CB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732A9DAE-C5C3-4D47-AEBC-C35C621EA18C}"/>
                  </a:ext>
                </a:extLst>
              </p:cNvPr>
              <p:cNvCxnSpPr>
                <a:cxnSpLocks/>
                <a:stCxn id="43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3C4545E7-D638-F746-8246-6C399D65B57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EC4FF87F-9B9C-1B4B-8951-67084369A7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3EFB73FC-CED0-6F44-8B84-174D2943C1A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45912977-6E4C-8D43-9DC5-215675B80C3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71954140-6E89-2B41-ACAF-0E4EC107867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88AC17C-F28F-5140-A641-48AAED85D43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CCC69069-E106-8645-BFFC-9A3F0DC3F3AA}"/>
                  </a:ext>
                </a:extLst>
              </p:cNvPr>
              <p:cNvCxnSpPr>
                <a:cxnSpLocks/>
                <a:stCxn id="42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394F8151-CAAE-E549-BC23-94879B05D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CB295C52-9B74-CF42-9121-2E9BC75D2CCA}"/>
                  </a:ext>
                </a:extLst>
              </p:cNvPr>
              <p:cNvCxnSpPr>
                <a:cxnSpLocks/>
                <a:stCxn id="42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BD6C89C5-8368-7F49-B245-40E97C86E58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34F9A52-07DD-D14A-A234-AC1768B11D5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4F2D185E-B96F-7C48-B998-A9632B07B9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3C4A5BE2-4ED3-5A44-8674-D3F424D4904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7A0A399-58E0-CF47-9912-C898B0179C7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9C95A91D-BC5F-3544-97AB-851D9E4DEB7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3D5FF330-C2EA-1A46-ABBB-8F2709B661A3}"/>
                  </a:ext>
                </a:extLst>
              </p:cNvPr>
              <p:cNvCxnSpPr>
                <a:cxnSpLocks/>
                <a:stCxn id="423" idx="7"/>
                <a:endCxn id="43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57" grpId="0"/>
      <p:bldP spid="258" grpId="0"/>
      <p:bldP spid="259" grpId="0"/>
      <p:bldP spid="260" grpId="0"/>
      <p:bldP spid="14" grpId="0" animBg="1"/>
      <p:bldP spid="14" grpId="1" animBg="1"/>
      <p:bldP spid="263" grpId="0" animBg="1"/>
      <p:bldP spid="263" grpId="1" animBg="1"/>
      <p:bldP spid="264" grpId="0" animBg="1"/>
      <p:bldP spid="266" grpId="0" animBg="1"/>
      <p:bldP spid="3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506-17B8-0A42-A403-1FAACF5B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74" y="190966"/>
            <a:ext cx="10515600" cy="1325563"/>
          </a:xfrm>
        </p:spPr>
        <p:txBody>
          <a:bodyPr/>
          <a:lstStyle/>
          <a:p>
            <a:r>
              <a:rPr lang="en-US" dirty="0"/>
              <a:t>MANIC is energy-efficient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88FCD-DE26-CA40-9B68-9FAC504B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45"/>
          <a:stretch/>
        </p:blipFill>
        <p:spPr>
          <a:xfrm>
            <a:off x="2324099" y="1675554"/>
            <a:ext cx="7543800" cy="4801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FA4B-3E8E-3A46-A11D-32B7E82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F018D-16D1-444E-95F8-984EBF99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0" t="41485" r="12940" b="41124"/>
          <a:stretch/>
        </p:blipFill>
        <p:spPr>
          <a:xfrm>
            <a:off x="2636629" y="1211728"/>
            <a:ext cx="6918741" cy="463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CE105-183C-E442-A68B-E4D13618D177}"/>
              </a:ext>
            </a:extLst>
          </p:cNvPr>
          <p:cNvSpPr txBox="1"/>
          <p:nvPr/>
        </p:nvSpPr>
        <p:spPr>
          <a:xfrm>
            <a:off x="333512" y="1675554"/>
            <a:ext cx="2146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MANIC uses </a:t>
            </a:r>
            <a:r>
              <a:rPr lang="en-US" sz="2000" b="1" dirty="0"/>
              <a:t>2.8x</a:t>
            </a:r>
            <a:r>
              <a:rPr lang="en-US" sz="2000" dirty="0"/>
              <a:t> less energy than scalar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4774B-0067-E042-846C-C6BA218D5D05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2EF942-8566-0D46-8FCB-BA7B9D5E2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B4B1B2-C2BB-4546-BF2F-58577E20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3C7550-A8A5-2844-86AF-5DF4F935F838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12F8D3-A27F-A14C-9AC3-5D5615FF8F8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9BB2CD0A-D5C1-9C48-AA2B-9226D41D45B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3A3A51-DC1E-A447-8776-369FFCE6702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BF7AC9-3BFA-2040-898E-9349CC7C94A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F9997A7E-E2A9-744C-9A1A-7EB7079CD37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BEB855-844E-9F48-BAD3-33404D09A76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30068F-5A13-0D4D-B6BA-500ABC88517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27278E8-DF53-D547-BA7B-4493196BE0EC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080DDE-E9B4-154E-A00F-564C0507C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71A87C8-FEC6-9B46-9D4B-21B8B4AEB441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9C659A-FCD3-9C41-8F1B-01F50915A20D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A0A4CD2-9E82-6443-8ED6-07A20FA9AB1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E13B5-48CB-7D40-B688-27E4BF8AFE1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4360E28-7603-B247-B49A-D41B0FE1A86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FFA9D9-B400-514E-BF6D-82848037033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6423-0E52-4D43-BF9A-F336A15F4AE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DC9F2C-B00C-DB42-B113-A67B49E157EB}"/>
                  </a:ext>
                </a:extLst>
              </p:cNvPr>
              <p:cNvCxnSpPr>
                <a:cxnSpLocks/>
                <a:stCxn id="2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5A54F2-4E00-DA44-ACFC-0B9519F4B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E90720E-A0C9-C545-8A1D-17F6C9F69D93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C26BF3B-3193-1444-917B-DD4BB21A3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623432-AF5A-504E-8E2A-75AD1DA324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FB6E0C-89C9-B146-AB77-368AAB9CAAF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E8D9911-700D-744B-A69D-023D44F5942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1C4587B-4370-444D-B9A8-C0DA3444CEE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B187DA-276F-8844-9D8E-76B0A5FB361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503D28A-698A-4042-8D6E-E296DFA3F8C4}"/>
                  </a:ext>
                </a:extLst>
              </p:cNvPr>
              <p:cNvCxnSpPr>
                <a:cxnSpLocks/>
                <a:stCxn id="25" idx="7"/>
                <a:endCxn id="3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2249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17F9BE-62ED-8F45-D0CA-FC5D8096E15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7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 &amp; ASICs</a:t>
            </a:r>
          </a:p>
        </p:txBody>
      </p:sp>
    </p:spTree>
    <p:extLst>
      <p:ext uri="{BB962C8B-B14F-4D97-AF65-F5344CB8AC3E}">
        <p14:creationId xmlns:p14="http://schemas.microsoft.com/office/powerpoint/2010/main" val="1936777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58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E628E569-3504-DD49-B34D-94940EB18BB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551" y="3327527"/>
            <a:ext cx="2786897" cy="2769990"/>
            <a:chOff x="7546770" y="3312947"/>
            <a:chExt cx="2027963" cy="20156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7546770" y="3312947"/>
              <a:ext cx="2027963" cy="2015660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8866361" y="4377270"/>
              <a:ext cx="392167" cy="515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044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1"/>
                                        </p:tgtEl>
                                      </p:cBhvr>
                                      <p:by x="76000" y="7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1341 -0.0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59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D06F57-8106-8344-AE1D-49989360602A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80" y="3324536"/>
            <a:ext cx="2206599" cy="2132153"/>
            <a:chOff x="2946400" y="2915583"/>
            <a:chExt cx="1532272" cy="153449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1FB6D2-47B1-CF4D-9327-223A4661CFA9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A7F7FBE-BAC3-7F44-B6FC-EF03AAEA0808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6DD686-87AE-8149-9462-6E8EDE60FC95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C25290-5E1F-8641-9E2A-8F9275F38375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E0AF99D9-68FA-E143-80C2-DEB78C36F2DA}"/>
              </a:ext>
            </a:extLst>
          </p:cNvPr>
          <p:cNvSpPr/>
          <p:nvPr/>
        </p:nvSpPr>
        <p:spPr>
          <a:xfrm>
            <a:off x="4990053" y="4254685"/>
            <a:ext cx="522559" cy="1594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DCCA12-7368-024B-A726-38BF12D3411F}"/>
              </a:ext>
            </a:extLst>
          </p:cNvPr>
          <p:cNvSpPr txBox="1"/>
          <p:nvPr/>
        </p:nvSpPr>
        <p:spPr>
          <a:xfrm>
            <a:off x="4828359" y="396624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Extract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80C18F-5039-A04A-8DA3-A31ABEAAD176}"/>
              </a:ext>
            </a:extLst>
          </p:cNvPr>
          <p:cNvSpPr/>
          <p:nvPr/>
        </p:nvSpPr>
        <p:spPr>
          <a:xfrm>
            <a:off x="5622685" y="3386204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313E9E-3DB2-914F-9FA9-CA08E0B3DEFF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9" y="3440716"/>
            <a:ext cx="803368" cy="1776794"/>
            <a:chOff x="5333854" y="2707749"/>
            <a:chExt cx="680596" cy="150526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FDCDDAD-6252-2445-8EB4-7CC5D86F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0AF0D4A-1CD1-BC41-A647-EF5C69D561A8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E883C16-7341-C849-9A38-D7C62F727A60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75BBB13-664C-AE46-A751-2A1C02D3EA2C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17B9FCA-A355-614E-898A-05E83ACE4A53}"/>
                </a:ext>
              </a:extLst>
            </p:cNvPr>
            <p:cNvCxnSpPr>
              <a:cxnSpLocks/>
              <a:stCxn id="163" idx="5"/>
              <a:endCxn id="164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1AB401B-9F6D-4D4B-AA47-184F948E9F5F}"/>
                </a:ext>
              </a:extLst>
            </p:cNvPr>
            <p:cNvCxnSpPr>
              <a:cxnSpLocks/>
              <a:stCxn id="164" idx="4"/>
              <a:endCxn id="165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212A98C-C095-F14E-B7D2-1F58BC70574C}"/>
                </a:ext>
              </a:extLst>
            </p:cNvPr>
            <p:cNvCxnSpPr>
              <a:cxnSpLocks/>
              <a:stCxn id="165" idx="4"/>
              <a:endCxn id="166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02F767-C0E6-C547-8245-A64C91CB1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7373B6-CC83-7E4D-8780-895CDBE64B0F}"/>
                </a:ext>
              </a:extLst>
            </p:cNvPr>
            <p:cNvCxnSpPr>
              <a:cxnSpLocks/>
              <a:stCxn id="170" idx="3"/>
              <a:endCxn id="164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E16C6F-4FD6-A94D-9BEF-6DC4B3FA6C9D}"/>
              </a:ext>
            </a:extLst>
          </p:cNvPr>
          <p:cNvGrpSpPr>
            <a:grpSpLocks noChangeAspect="1"/>
          </p:cNvGrpSpPr>
          <p:nvPr/>
        </p:nvGrpSpPr>
        <p:grpSpPr>
          <a:xfrm>
            <a:off x="7529302" y="3283784"/>
            <a:ext cx="2162596" cy="2118466"/>
            <a:chOff x="5136461" y="1280428"/>
            <a:chExt cx="2011825" cy="197077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5152711" y="1307558"/>
              <a:ext cx="1886578" cy="1875133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6328518" y="22448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C260F3-4535-754F-9477-0183C1C219D4}"/>
                </a:ext>
              </a:extLst>
            </p:cNvPr>
            <p:cNvSpPr/>
            <p:nvPr/>
          </p:nvSpPr>
          <p:spPr>
            <a:xfrm>
              <a:off x="5136461" y="1280428"/>
              <a:ext cx="2011825" cy="19707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FDD354-FDEE-5842-A7B9-1EB27C66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012" y="1458755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7140F23-174F-4843-AF39-30FCA7064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467" y="1448120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4DA507F-8381-AA46-A4EA-D8310F1F9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287" y="1891842"/>
              <a:ext cx="274362" cy="274320"/>
            </a:xfrm>
            <a:prstGeom prst="ellipse">
              <a:avLst/>
            </a:prstGeom>
            <a:pattFill prst="wdDnDiag">
              <a:fgClr>
                <a:srgbClr val="D4B3FB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56C19BE-447D-4E4A-A434-900DDDF34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2699" y="1884585"/>
              <a:ext cx="274362" cy="274320"/>
            </a:xfrm>
            <a:prstGeom prst="ellipse">
              <a:avLst/>
            </a:prstGeom>
            <a:pattFill prst="wdDnDiag">
              <a:fgClr>
                <a:srgbClr val="E05957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B3A7B30-4AA4-244C-A532-D16885700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364" y="1448532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9C0F911-54E1-A74A-B4E5-73A12E6CFFBA}"/>
                </a:ext>
              </a:extLst>
            </p:cNvPr>
            <p:cNvCxnSpPr>
              <a:cxnSpLocks/>
              <a:stCxn id="176" idx="5"/>
              <a:endCxn id="178" idx="1"/>
            </p:cNvCxnSpPr>
            <p:nvPr/>
          </p:nvCxnSpPr>
          <p:spPr>
            <a:xfrm>
              <a:off x="5526195" y="1692902"/>
              <a:ext cx="256271" cy="239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288E213-019B-DA49-9F36-ACC02B28C0F9}"/>
                </a:ext>
              </a:extLst>
            </p:cNvPr>
            <p:cNvCxnSpPr>
              <a:cxnSpLocks/>
              <a:endCxn id="179" idx="3"/>
            </p:cNvCxnSpPr>
            <p:nvPr/>
          </p:nvCxnSpPr>
          <p:spPr>
            <a:xfrm flipV="1">
              <a:off x="6091975" y="2118732"/>
              <a:ext cx="130903" cy="110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D4B30D8-8421-CF41-8084-412E40D4F901}"/>
                </a:ext>
              </a:extLst>
            </p:cNvPr>
            <p:cNvCxnSpPr>
              <a:cxnSpLocks/>
              <a:endCxn id="180" idx="5"/>
            </p:cNvCxnSpPr>
            <p:nvPr/>
          </p:nvCxnSpPr>
          <p:spPr>
            <a:xfrm flipH="1" flipV="1">
              <a:off x="6424547" y="1682679"/>
              <a:ext cx="123539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63BEB60-C473-9241-A572-1E3C7307EDF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130" y="1668303"/>
              <a:ext cx="130469" cy="143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29EC7B-9EE2-4145-AAE1-BA316463C25A}"/>
                </a:ext>
              </a:extLst>
            </p:cNvPr>
            <p:cNvCxnSpPr>
              <a:cxnSpLocks/>
              <a:endCxn id="178" idx="7"/>
            </p:cNvCxnSpPr>
            <p:nvPr/>
          </p:nvCxnSpPr>
          <p:spPr>
            <a:xfrm flipH="1">
              <a:off x="5976470" y="1802457"/>
              <a:ext cx="129129" cy="129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8555DF3-0864-774E-9135-B06031C376C6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6416882" y="1799984"/>
              <a:ext cx="130904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EFFD610-347D-6945-A4E7-DF39743C4CA3}"/>
                </a:ext>
              </a:extLst>
            </p:cNvPr>
            <p:cNvCxnSpPr>
              <a:cxnSpLocks/>
              <a:endCxn id="178" idx="5"/>
            </p:cNvCxnSpPr>
            <p:nvPr/>
          </p:nvCxnSpPr>
          <p:spPr>
            <a:xfrm flipH="1" flipV="1">
              <a:off x="5976470" y="2125989"/>
              <a:ext cx="129129" cy="103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4DF585B8-4F10-644F-B86E-27267EB81719}"/>
              </a:ext>
            </a:extLst>
          </p:cNvPr>
          <p:cNvSpPr txBox="1"/>
          <p:nvPr/>
        </p:nvSpPr>
        <p:spPr>
          <a:xfrm>
            <a:off x="6491839" y="398067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Schedule</a:t>
            </a: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3A06BB2D-E147-0C41-802F-3B069D034F8E}"/>
              </a:ext>
            </a:extLst>
          </p:cNvPr>
          <p:cNvSpPr/>
          <p:nvPr/>
        </p:nvSpPr>
        <p:spPr>
          <a:xfrm>
            <a:off x="6611047" y="4260121"/>
            <a:ext cx="683592" cy="1657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048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40D1-966A-4944-9C3E-A7E5F6C3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Offloading is NOT viable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4A70C-106A-8E40-8644-B9EFF7F9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67"/>
            <a:ext cx="10515600" cy="835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Communication* uses order-of-magnitude too much energy</a:t>
            </a:r>
          </a:p>
          <a:p>
            <a:r>
              <a:rPr lang="en-US" dirty="0"/>
              <a:t>Potential privacy concerns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7CA6E5-B857-A547-9B50-BD3E8FA94024}"/>
              </a:ext>
            </a:extLst>
          </p:cNvPr>
          <p:cNvGrpSpPr/>
          <p:nvPr/>
        </p:nvGrpSpPr>
        <p:grpSpPr>
          <a:xfrm>
            <a:off x="897746" y="2780586"/>
            <a:ext cx="2286180" cy="2324199"/>
            <a:chOff x="9050734" y="192367"/>
            <a:chExt cx="2286180" cy="2324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27A4-C538-3548-8163-FB02407BCD83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2BD9C5-826A-FF42-A038-F553D667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E0A22-2592-104B-8DF2-52118BE8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7F3058-5B8F-1A4F-A7DF-F119D20A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C3175E-F8E6-374E-8E2E-0F1860E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89159E-B635-1B4C-AC52-5FA30A3C589D}"/>
              </a:ext>
            </a:extLst>
          </p:cNvPr>
          <p:cNvCxnSpPr>
            <a:cxnSpLocks/>
          </p:cNvCxnSpPr>
          <p:nvPr/>
        </p:nvCxnSpPr>
        <p:spPr>
          <a:xfrm flipV="1">
            <a:off x="4881967" y="2970183"/>
            <a:ext cx="0" cy="17407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8C9D7A-6EAF-7045-B7A5-9A7F5321B05E}"/>
              </a:ext>
            </a:extLst>
          </p:cNvPr>
          <p:cNvCxnSpPr>
            <a:cxnSpLocks/>
          </p:cNvCxnSpPr>
          <p:nvPr/>
        </p:nvCxnSpPr>
        <p:spPr>
          <a:xfrm flipV="1">
            <a:off x="4860838" y="4722811"/>
            <a:ext cx="6028840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24BA-BAB8-4C48-84AE-85A08B45CB91}"/>
              </a:ext>
            </a:extLst>
          </p:cNvPr>
          <p:cNvSpPr txBox="1"/>
          <p:nvPr/>
        </p:nvSpPr>
        <p:spPr>
          <a:xfrm>
            <a:off x="7416445" y="4722811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E4F09-893B-A746-83A0-5454D71A9395}"/>
              </a:ext>
            </a:extLst>
          </p:cNvPr>
          <p:cNvSpPr txBox="1"/>
          <p:nvPr/>
        </p:nvSpPr>
        <p:spPr>
          <a:xfrm>
            <a:off x="3709220" y="3316263"/>
            <a:ext cx="114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Local</a:t>
            </a:r>
          </a:p>
          <a:p>
            <a:pPr algn="r"/>
            <a:r>
              <a:rPr lang="en-US" sz="2000" dirty="0"/>
              <a:t>Compute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F90B3-04B7-264D-901A-69CBE6D6685B}"/>
              </a:ext>
            </a:extLst>
          </p:cNvPr>
          <p:cNvSpPr txBox="1"/>
          <p:nvPr/>
        </p:nvSpPr>
        <p:spPr>
          <a:xfrm>
            <a:off x="3888038" y="4144932"/>
            <a:ext cx="96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Offload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B4B4-94A9-7943-A6E8-AF2F55BCD5F8}"/>
              </a:ext>
            </a:extLst>
          </p:cNvPr>
          <p:cNvSpPr/>
          <p:nvPr/>
        </p:nvSpPr>
        <p:spPr>
          <a:xfrm>
            <a:off x="4909041" y="3471654"/>
            <a:ext cx="274311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542DC-DCB9-3A45-88B9-2C97385104EC}"/>
              </a:ext>
            </a:extLst>
          </p:cNvPr>
          <p:cNvSpPr/>
          <p:nvPr/>
        </p:nvSpPr>
        <p:spPr>
          <a:xfrm>
            <a:off x="6066096" y="3411902"/>
            <a:ext cx="2804834" cy="408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~20x more expensive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2E0053C-7025-2941-A8DC-414100A23642}"/>
              </a:ext>
            </a:extLst>
          </p:cNvPr>
          <p:cNvSpPr/>
          <p:nvPr/>
        </p:nvSpPr>
        <p:spPr>
          <a:xfrm>
            <a:off x="4766852" y="3708001"/>
            <a:ext cx="1265839" cy="636986"/>
          </a:xfrm>
          <a:prstGeom prst="arc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C35F61-B480-6642-A1E7-4F45B9C38892}"/>
              </a:ext>
            </a:extLst>
          </p:cNvPr>
          <p:cNvSpPr/>
          <p:nvPr/>
        </p:nvSpPr>
        <p:spPr>
          <a:xfrm>
            <a:off x="4909041" y="4144828"/>
            <a:ext cx="5486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A7653F2-04A6-1C42-8C1A-BDE64F5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6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B486A-0F04-D646-B64C-9B73A2AD114C}"/>
              </a:ext>
            </a:extLst>
          </p:cNvPr>
          <p:cNvSpPr/>
          <p:nvPr/>
        </p:nvSpPr>
        <p:spPr>
          <a:xfrm>
            <a:off x="1104479" y="2860744"/>
            <a:ext cx="692080" cy="1097280"/>
          </a:xfrm>
          <a:prstGeom prst="rect">
            <a:avLst/>
          </a:prstGeom>
          <a:noFill/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96BF-3532-F346-A138-5C6FA964934F}"/>
              </a:ext>
            </a:extLst>
          </p:cNvPr>
          <p:cNvSpPr txBox="1"/>
          <p:nvPr/>
        </p:nvSpPr>
        <p:spPr>
          <a:xfrm>
            <a:off x="838200" y="6151082"/>
            <a:ext cx="281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*over long (1+km)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2DBD-08F4-3C4B-9D91-ACFF8E3A7E22}"/>
              </a:ext>
            </a:extLst>
          </p:cNvPr>
          <p:cNvSpPr txBox="1"/>
          <p:nvPr/>
        </p:nvSpPr>
        <p:spPr>
          <a:xfrm>
            <a:off x="1711234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1C36-6BB5-AF42-A5C5-352EF129B89B}"/>
              </a:ext>
            </a:extLst>
          </p:cNvPr>
          <p:cNvSpPr txBox="1"/>
          <p:nvPr/>
        </p:nvSpPr>
        <p:spPr>
          <a:xfrm>
            <a:off x="3008977" y="5400596"/>
            <a:ext cx="611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 On-device computation matters!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28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F29-15F9-E242-9B3D-279121C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pattFill prst="wdDnDiag">
            <a:fgClr>
              <a:srgbClr val="D4B3FB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1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A4F30F-9D40-A940-A0FB-D585560D0AC6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D78082D-1690-B842-8C81-B1451FC3E1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C32B7B15-A587-D94D-8C6B-E65773B2177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15B511B0-87E2-0244-BB0E-6574535DE1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DF3F44A-3EA4-EB46-B797-55842DA422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A370A7F-FE3B-DD42-864B-1933877E21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473A5395-1EEE-F94A-93BA-5138E81E0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00A725C-A925-4743-8793-94D3552880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346F60CC-873C-C94E-873C-65056B1785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5C0AD615-2C2F-3544-831B-443206175E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FFFE32F9-BA3E-E146-B3E4-B3F7F0575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F9D7907-7F18-2146-ACAE-29A81CC4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15F94F3C-D6BF-0B47-AB8C-87E660C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5B93AAD4-36DC-4A43-893C-0644FBC73D4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5C4F430F-5ABD-EB47-A1AB-B72039893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82E701E-9410-254F-82D4-913F6B11B51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820CEBD8-8454-0A4D-AF42-3B9DF11681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E914D6E3-DD8F-BC45-80BA-3ECE9D62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A42D614C-9E31-CC4A-98B8-7DE53271B4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999B681-ED41-8E4E-9BEB-C45C4E62FF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15D44EE8-A3D9-704C-95EE-7C9439087F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07D1B8F4-757C-9B42-8BEC-675031A8E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15433D2-A4BE-E44B-8EF7-384FE6ADA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D8FE648-276E-6D4F-B8AB-1BB205A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F6F871F-EF81-2C43-8EA8-6D1BAE32642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8E0C91-F5F4-F84D-89EC-E88A5B8BDA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334249F-44D0-854E-AB19-9F6488245A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7C3E6D5-157E-464D-8AF9-6BF0319AAE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5E4107B-A700-7E49-89DC-9F02D76A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0E1E2860-FFD0-2C4C-BD6C-3C5AFB7892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70977928-9C10-814B-8E93-94DCD5C5EC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CCA39069-FCCA-2D4C-9697-E7E78EE2F4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5704DC70-0557-F147-A42E-29EB89F92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6CBE111B-B089-6149-BBD2-47A2D3986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D83E9A2-6CFB-7A49-ACE4-B1C098DCC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B5E56143-45C3-CD48-9AD3-F54F899467E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B4000221-9DC3-CF4B-BB4D-4FDB91A2BD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665D144-F765-EF49-923C-872F43B5F0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7804102-7649-B940-82A9-D36411F280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0664F643-EFEE-6340-BA35-0EEEDFDFB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0E5517E-E852-B542-9AD8-50D991C6CD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34751BF-A810-CC40-860D-DBA2197F10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53C8FD9-EDC2-E143-9CAD-27FFA9DD6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ED5A2B42-FA79-6D4E-817C-B0787A21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C66DCF89-30FD-4148-B103-BE0C4484B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4E7C0904-2EE4-0845-85A2-0B57268C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5E7BA4D-EEA2-574E-ABCE-AADA7FF34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9000435-CB0F-0B40-944D-446D430D643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C8372045-A2D9-3D4C-8864-B2EFCE0B0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9D534AF2-F0B6-1E49-B722-4784F4B7E5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18D254FE-3D00-904A-9B0F-6A6B238910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78F2AC6A-8037-CD4B-825C-A777E557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F0799659-694D-6C44-8BF8-550BD0D293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AFA5D323-7890-1046-AECF-72E572AC005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AD010D0-3A03-C74D-AE01-D36DD4032F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AD65ED83-F5F0-E648-8CA3-B0BB3215D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81CBE8C-0DF1-6A4F-BBE6-9F04FEEC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44C69173-511D-F543-8FFA-90FBCB098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2E49B76C-1395-844F-939C-10CCD9DBED6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B87C7524-1B92-B34A-BF03-D976096F59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4A1BC2D-3E8A-8F42-9096-EDB66C4CA7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D4D8FCF3-A597-0E4B-8F20-356CA0FA38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4764D26-88A9-0448-ABE0-0DBED97E7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5E31E44C-CE59-DD4C-B93E-821B314D5D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6345C14-0D35-F44E-AFAE-56F6C0CD75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E00B9E19-9B71-C24D-B76E-D7FDA0CF2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D37E277-EE4B-574C-BDFC-DDFD02A62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6943FD7-40C4-8B4A-BA86-DD09B7F1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01B03AA5-A61F-3C42-A385-E7A77543B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F1E8F280-E7BE-9E45-BD1B-E4408E0C94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7A93FBE6-9A83-F340-8ECC-62C740305B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FC5C247-E2AC-9441-9495-D33C564879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0A840E1-C05B-C546-BE82-AF5349A640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80A3FC0-F28E-B74C-B3B7-E0274E8B0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6771F9AD-CAD5-B648-9DD8-E48839107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EADCC69-75F2-2446-8D81-DA0F791355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CE81BA-24E1-2F46-BF3D-D71FF26FFA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E7A3B5E-B3B5-7D41-948E-3E22AB740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5828F98F-1966-7F42-B997-68B789E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6111D547-F357-0C48-B74B-BA900B317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82B1EA99-D0BE-9C44-8126-8E37C1C7FF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A55CECC9-E9A2-8E48-81B2-987AF4B9E8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A4A431C-1C53-3449-A3DF-3F5854148B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97A36E0-305A-5545-AFE1-A5C2421CD5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9235B40-0695-4644-B9EE-F09B58A9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A568234-7015-324A-9755-5C7E238521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05F525E-9D4E-894C-B965-0A439D730F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2DB8C64-FC8F-9B46-8278-F1A28B0048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58BC27BF-6F2F-BE41-B7CD-00C907462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19519CFE-B38E-5F4C-B437-F55291C49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E00B1BD-AD86-3448-ACCC-96A50C95F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065587C-C9D8-244A-8E50-8714CADB30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DB832D33-02C9-C542-B81D-DFAB68612D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3127D6E-3AAA-BF46-BB0B-ECD034E888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B50E95FA-4076-9F42-85E7-08683A9CC1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03807E9D-EE33-9C47-87F0-3B825991BBC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D7D9B41-194D-3D49-8FE3-6BA6189F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3153C6A-E6C7-674E-98DD-E4F10DB5171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CA7B2C55-3DFF-054C-906B-AD51CFD924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4E492BC-18C4-A640-A5F6-37C121719AE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46F1994-412B-4749-90DA-902773FF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A2D83C6A-F791-214A-895F-E1C169384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35EDA5F-EAE6-214C-BD73-46DF1990F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2A16923-F32C-B94E-B4E7-6C31E5F7A1B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7D7EF2-46E2-AE48-9D25-FE0DB2E9D3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C0A86DBF-51C1-4047-9E45-D6C275EDFB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F3C9CDCB-34F2-C647-AAE1-A8B4EC484F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854BAA7-2677-3D4C-A737-4C75967D7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CF7DD43-773F-2E45-9C6B-7B0118221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BB83546-1EDD-D14C-BA34-725315D156E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2418B68-7AEB-9347-9DCF-CF8EFEF959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1A00467-AA44-4043-B99E-88AD225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D3D7F02C-4362-5C46-93BD-2B7563DBB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F0E72ACD-D2B8-984E-8A96-DAD323B65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15E909F1-90D0-4341-A01B-A9AF9360D35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683190EF-E026-B542-826B-A5C034A15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1D3D9F74-E77A-7041-A305-8DC80E028D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ECF619C9-38EA-0C45-AAD0-36E96D69BA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C9338202-102B-884C-ABB9-9A7F6ABF5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9849B7B-07AA-D843-A968-889536729D3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3FC205-6D02-8144-A489-C68FE560D7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7D12A743-5A09-3C4E-BE69-9DC29CA5E4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61751A5-69C1-EF4E-AEA5-E7623DFF0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3933E070-B34F-9E42-AE34-D2BBA618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79E1603-9D56-1840-830E-16340FD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6164C99-BFDF-6046-8B89-1A5CD5DED2C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BFB7E300-A3E1-7D40-8157-DA67809706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44AD0752-9B19-4B40-BCF2-15FC5797EC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C5EC910-E97B-9946-B657-2B2CB2290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44EBB7E-8380-4548-992E-D6FF07CC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CE5A00E-5402-6C44-A6B1-2BDAB6C5C70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F0012D6-F215-264A-B63C-825BB41302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9685949-DD35-7C42-9CEB-C9CDAD4768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EDA03B65-A910-454A-8599-E842C98A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500E350-A0F5-CC40-8E67-17BC8AD1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1B389468-0963-5246-A084-908A0AA3E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E56B60-DFA6-1B4A-9122-577884C3F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4B30D05-2CDF-5A47-9E9A-1EB4479143A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0955048-B0F7-C84F-8D88-9BEA4CB063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2CA5A82-D156-C94C-BB84-DB984F3DA7E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CF3C029A-76CD-6645-935F-2F3ED271D0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7C85B1D6-D39D-FB49-B49E-95E6FCC12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F1B2FE-CEAC-3D44-896A-A2A9B1B2A0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AEB8DB-1F41-EE41-9440-88A4CBB0EC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57031AE-4691-8F4A-8307-C90F13D53E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E273DAF8-8F63-2D4F-9D26-874F68C99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35971E8-B260-454A-99C0-C984DA1AF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5504504-DB3C-694F-9278-86BE9F823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446EE9D-BFB5-2349-9788-89493D4130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9CE1A14A-8989-9F42-B234-6E88727262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B8BB843-EBC3-6749-BB27-D5CA3A8B20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25B229-60F0-374C-B46D-1EC6F2AD5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511C4B0-73B2-234E-9199-3DC212F91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B117A51-88E6-734F-8098-2F1D42BCC5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F8F000B-89E4-B34F-88A4-BC518AA664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0BD4D3C-652D-5545-BAB1-1D08EA981D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37EB5B6-4950-334B-94B8-57279F30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32734BD-CD62-074C-A94C-F4514D751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936B7B26-B833-4C41-AF54-AD608693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C8E078D-C0F6-3A4B-812C-A0B74FBC6F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073EE91-DC4D-264F-BAD9-2C4916900A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32F05BEC-DAD5-894F-9A62-22E72F1434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7363B5F-5308-C649-BE41-1E02210008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8D0128E-8273-0B4D-9DEF-06725C5D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D205F7-9E83-9348-8FE1-D399604DAC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C49E029-5856-E24C-A029-45DE51E61A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18F20EDF-36CB-4C47-BD50-A441101571A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F85CB79D-8794-3A4A-8BE4-4D9438A2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1CE18B70-8F7B-8E4D-9BCD-50FB47D19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3F409C6-D11D-3044-AAE4-96F477224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C479C2-1F64-1746-9C28-5E41BECF70C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07F6C46-AF0A-604A-B271-AF8481228BE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F383B30-DE24-F44D-B00B-58B50B03D6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6C883662-2D8A-DC46-AFD1-2D98B7D35A4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A71C429-C33C-DF41-8C96-9691B7C3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75A0DFB2-EFA8-444F-B50F-FCFCE9D34A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F85F25E-01B8-8847-939B-F0A93A870A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0A6DCD2-98A5-D14D-8F85-ECD9716DAF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6E90D31-0074-834B-9E19-A1445CCD4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FA1E4C0-F24E-8B47-8D97-AFC2CB598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9137ACB-5155-5946-AECE-0E62A1C1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84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2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38A4DB0B-6B00-504A-A26B-F8ACB5B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D0C613B-0721-154E-A836-C36D988CC80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0650AC8-4A92-0C43-A3AC-B116E69DE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E3B32E0-8CD2-8D42-82FF-2CF68B7ACED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6BC8E5D3-D576-3643-A33A-2A4CCB075E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739AF4B9-F9D6-794B-B0EF-2E8C4A407D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C25438-809B-784F-8B19-F0E8AA8C83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AB13935-CF03-9344-A978-48D2CC28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4C9A116-17F8-654A-98AE-DC2C542CC71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6304D81-FEE1-4340-8B1C-59367A268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301DFAC8-B1F2-544C-AE30-C6CFB4CDC69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D38A5F61-93A7-B949-970A-6006A925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064D9DE8-A96F-CE47-9FE0-762A5CDD9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F4AE8C2-F360-AD45-8AFA-0956C2398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B38F0A9-F41C-F945-8EE1-25F292959E8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AAA3D58C-ED3D-4844-9C39-E183922222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ADF5D3C-DF58-D741-A9FD-BAD1BD1AFE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5894F3D4-8378-5C40-BA4D-469CB0E3E6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458CE45-4C80-FA4D-A9BC-2CCD1BF5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5307514-9EEF-FD40-A835-97A2E72E5F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FC32963-CB2D-0340-8D73-6A09377F44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8AED14A-8A3B-5A4E-94CE-8D37AC81E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90B364D-552E-4C46-8287-BAFC84B4C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8DAAF5FD-C197-ED41-A6CF-C0C13F15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3621AB62-1748-1A45-B0DF-9F0666D8F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4D8336A-B9D2-5B4C-B7D5-AF11B82E9A3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2F60ADDC-9B76-9C45-BF39-9F91F2E68F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697F47C-DCA5-6941-BB56-167DF76DA3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B850A508-F32D-CF48-852E-B76827E6D8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C166D920-E9EA-DD40-BF01-80F008F8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7B9F2821-297D-CA41-868E-87555809B0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E9E69709-B940-4C40-8D08-9E529F6AE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34E9EA3-A700-5542-8C41-52728C3194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7E99BBF-9DEE-6C45-887D-55C99977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905BC13-4F60-764B-80B1-8D104F422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D1DBFBD-024B-6345-A7D3-979821F31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AEF9423F-C770-0549-A444-325B7D9EA11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271E40F-7F67-2F4D-88E4-D909AF1DAE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F6F55F6E-8168-4441-9848-532DB57E3F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8A73A7D9-4D26-E447-BA46-1790376F27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E0994F5-316F-8E47-8B86-C11209014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3D10F80-1A93-2D40-9D9E-E7BDA18920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67C1E313-F265-6B4C-A3C4-D81189C4CF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E24C511C-C703-1D4C-8F6D-9F2AD4BF1A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DE800DA-93D5-B541-B9BE-B3D9C02B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76895BC4-16E0-6541-8582-DB33FC6C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190E7D8-5B52-1448-B1D1-B950E8003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D881D0A-8EC0-6147-9313-062B65BD4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8813038-562A-8349-A256-42E41A5013D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9F44100-1B70-0347-8D8B-56B4A0230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7787C71-95BF-2E41-AEDA-EAAA0383C8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A139BF68-98A1-5D4B-A142-96C7322844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84C873B9-FBFF-DB4D-9B48-AB2C714DF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8087B24C-4F55-CF4E-A821-81E77E66D1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B504BE2-CA25-6F40-96CD-4D2EC6E49F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AB80559-012C-6543-94F3-A8B191DB3F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46B35CE5-D1C4-0949-9187-26D7A637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D3A978B7-7E8E-1B4B-9D8D-9D838065E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8FC2CDFA-BBC2-714F-A112-4E1E43B76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0847DD8B-DEF9-F745-8607-455443241D8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76FF37D-D952-A849-920E-5EE4579C19C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2F9F95DF-C719-EE43-AFC6-C2AB91DD5C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A1D41151-D1EC-6E43-B334-4C4F8237C5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1E62A5A4-0A79-CD47-8849-0F7DEE146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D5919A4-F395-7449-9B8E-D4F85AC89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77480CA-627D-0A42-909C-EC58978A9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BE327AB-AEC0-A744-9DB1-C48A514275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3D492CD-AF69-3842-BF03-E6259201F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E4477586-950F-B143-A539-64B08450C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3164CA19-5371-164F-8D2E-97A869411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2A27B15-5F8D-3241-874D-DDA212D50D9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AFE7D032-12D6-3D49-81B8-1B7D57A9D1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D018184-DD2B-F142-BA94-628BABA9E9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32994672-A9D1-8C4E-A30A-1BAFA3AAFC0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0E29537-8E2A-A040-B75E-686B9CE44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D71B779-1794-614A-B7BF-E7B2357FEB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FA93F75-5C34-0445-988C-181CCABA81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6BDB1DF-7529-1D4C-962F-4DBE7B2F29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1B9BCC3-DD00-C24F-A327-8E0484572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5D838978-E2BC-7C48-802B-BF8124C8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CE4427-893B-9F40-939B-D72934FB1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BF0F57E2-A0F2-714D-BE36-BB23C20AC117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61BD831-669A-644E-BD7A-C3D9D90AA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D2D2B15-26E5-A84D-B696-844829B1EC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9F3D4CC4-0618-7142-ACCB-BD9E787649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A81EAD0-2E79-3C41-A8A2-43439A011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D18F560-F964-5A4D-9075-0BAF4B0838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5F7F5F1-14A9-9E4D-9438-1567FAEF98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C4F37B3-D1AC-D54C-9E25-8CDFDAE984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9A95B443-F30F-1D41-AECE-8B44B870D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291F5D-729F-634D-BA1F-EFC6BD4B3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C18DE29A-8952-FF46-AD53-F88E260F6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230A6BC-6000-B243-BCA2-92F8B26DE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0D78E53D-2414-F04A-A2FD-17C741B9AA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0E91A66-A476-F140-918E-AC421731CC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99ED0BD-F7C1-4B43-BC2D-1507EE0B17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D268CC32-869A-3F4D-A36D-A21A84BDC0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AA4DE6E-C225-0A41-9383-2494801E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791A303E-8D52-BD4B-9101-205A104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E1111B17-B902-AE4B-A867-F855343A657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9228439-E9FD-B24A-BC73-8816F7943F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B29F1E0D-C81C-7F40-BE13-B313D4E84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14149F5-48E0-7841-B846-48F9C437B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BE4DA21-475E-1B48-82AE-0BCDD7220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5BC582F8-B4DE-C840-9EED-2D88F2C839E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CC6DD01-2370-6D44-86BF-247C4A3E9F1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D114365-DB3F-8947-9B48-5064AA38FA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BB4DE1-0A77-764B-BCF9-CB91C244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3A19F83C-E9E9-6E4F-BF16-187CC3B1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58811-DA98-A74B-A4E9-B1C58F06C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CAF4592-5D85-864E-AFD3-C4651EBC0A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589F6D6-E285-8641-8BE6-C9F7262B0B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E14F10D-C002-684D-9B2A-0129E1AD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CF7DE019-DB9F-574F-A17B-0BDCE921C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1EC9E279-3406-A347-A2F8-24B35180B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64E84C95-78F7-4B4B-9D7C-6454A4B923B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F8B0AD90-CB65-4849-A239-DE2903A087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5D31202E-5D6B-E240-827F-C747DEE064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1483F51-3F44-154D-8C7E-0A2F629F9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28957CDA-31C5-924C-8D72-4D5281AD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F9D291F-BDE1-3744-9545-7AEA6269B5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34AB78-313E-5E4F-85A1-F679E03ED0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26D52FF-B0EE-A84A-AF6D-452E09BC18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9F9BFBD-E395-A941-A94D-13ACBB469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DCE4324E-FBD7-3743-8E0A-1376079C5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6AEC24F-AE0C-AE4F-8205-553E26CAA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7A41D94-F4F0-C048-A5CB-A2B10A361FD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5BE5CD3-9D8D-EA47-903B-8329988121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BF31A4C4-F50A-DC48-A4D9-1156513D6D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54DB37A2-4258-8F42-B85B-A243D2B48C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6EECFB4-D34A-E044-A8AD-DC8D38342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3CDDA77C-782A-1640-8F09-E0C6BAEC89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D0A5F034-DBCB-D343-A768-9173C95A47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D34B2A7-1B45-E44A-97B8-B9BC0BF6D9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EBE068A3-B1DA-C54F-B410-85656B65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A1927F4-7392-E542-A6D2-5B8375F37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D3C2940-89FF-B443-B1FE-BB36538A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C2C0914-2F6C-4C47-A1E7-4EBFFF496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0B6B856-3BDE-2A46-ACE9-55492734942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4565343-CED2-ED4F-B379-520D0ACE75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8D2B3B6-1F46-394A-AAAE-CA42F7CCC7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7D9C35D6-AEBA-EC4C-995E-A454C243D0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58A8493-9544-F147-8DEE-C9E53360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BCD177BC-5ABA-4F49-940D-FB2CE62CFB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A5B7A0CE-688B-744F-9467-4B5B125DF00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CACBBA3-3CE5-F748-9FD5-67D961E2FE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EC5E815-F3DB-EE40-9AD3-FFB375E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215FED17-FCC7-AB4D-954D-409622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BADED94-F275-024E-9BC8-F1B38C2EB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1CD9FBB-BCE1-6744-9442-F5C76CF2411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04B7D34-83CB-9641-A788-0ADCCF1687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BDFE4DC-1935-8F46-9F68-0DA9AD8EEC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3FD190-2835-D840-9A06-60DFB8E162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1ACA1EA-7551-FD48-9117-172B351DA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66BDB38-BAF6-524A-A18C-ADEB707B3A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7D618E6-36AE-9C4D-B770-9BF61AE42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D5A652CB-9711-7D49-AB93-89D91B71A3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6C03A85-539A-FF4E-8DB0-4AA71522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6A8DE74-15BD-894E-876C-64EE6B2D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29A3327-B53C-1547-B8D6-DEC64CE98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3D305329-BEFA-6A45-BA28-F4ED9971C62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5C7099F-DF12-2A40-8974-FC6984F347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AC4D8FD7-EEB2-0541-91E2-C3B0F6121F3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E627CAD-ADBE-9347-88DF-25C48E9D25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BA12A5E-8029-5B42-923C-84D82472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2C4A818-0C49-0A47-9B4C-F2E68200E9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2A51349-B20D-7B49-B20D-8E913A9AA2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90FF5C2-AF63-684D-AE49-AE8FFB6D0B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DA167398-B87E-2A4B-A6C8-6E6D7183B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0BC7A6A2-035A-1C41-8759-83B9AF168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AD4AC5E-B8E1-F043-8A6F-001B3EE3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12AD983-1CFF-5644-BA53-0E42F32523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1A230F3-A4D3-F841-AC9B-C221D6AEC1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D50DF19-EFF0-544E-B104-575C96FA50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E2FC553-391D-184A-9740-514560BEA1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988F386-804A-5645-8287-8737B057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268CCA9-358D-5043-9D38-11DE1121AF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31AB326-F189-6041-8895-A8E1C3AABB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FDC35C7-ED38-0F47-B45D-3FCDD6B443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B34BD46-FC9F-C647-8C03-2B13FFA2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BD347F5-511F-6640-90C9-A41C888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6C886C4-BC7B-F344-9216-423B754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3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80B3CA20-BDD8-2341-AF42-D28F51B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982DC2-5F5A-8C4E-B1AA-FF0F67F05088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00422A0-8C25-D047-89A1-388ACA97F0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AC1E17F-0C1B-C942-BDAE-DD3360F0359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9F9EE9E1-DA56-4F4D-B5BB-67EE0D62B3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6E03D2C-0168-C94C-9AC8-26C471C524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A69F8A8-4C27-1F44-8717-4B966AEF21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2B929AC9-F4EA-B04F-8A32-942C4E575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935C503-1737-284A-9B19-A8E5563DF2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97E9A5C-EFD8-F74C-953A-6D6926046E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6F8771E1-8FDD-2E4A-88EC-A9EFF7BFA3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949284AC-361F-4E43-9078-4C46B32DB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9B77FD5D-DB90-3041-92DF-62427D7A8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8DB9E983-0E82-3841-9E71-0397E1B94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C6DCC24E-6B8E-8E4F-8953-6233DBEE424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3E7E98C-E2EC-9341-9566-FFDBB95443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6D49525-8C95-034A-ADEA-82950AABD0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4E0D04A-86BE-1C43-A6F0-7D78A466887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02F11852-95C4-B44D-BF01-CFE83CF3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150E1AC-BE2F-8545-94E5-5D81D1250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4DB6A84-B95B-AF48-863E-7DB27E01F8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D9AEDD1-35D4-0748-B319-6D4B5A4F80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D77CBE2-3CE6-DE41-8229-CF2CE6FF5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710BBA4-35BA-6B48-AFAF-993BFBC84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03DFFBB-7F6A-B04D-9DBB-A6AF3F040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6580377-25F0-9E44-BD8F-6B7F5EBFC0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DCFCF8CA-522A-B940-BA39-274878DB16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D97FD089-C80B-194C-ADDE-9BE689AC886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3C8E8C1E-4E03-0944-9728-00197AF571C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6243261-8D23-8F44-8C79-71E22EA73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2FF55C2-9A5F-F745-9EB3-0812EA708EB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84AE00CC-912A-C541-B66C-76D72DD8C0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C8BDED70-E0B5-FA49-9C3E-6889DD6A6E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AA84D65B-B9A9-2A40-A756-0C731A8CE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67F494DC-3159-9A4E-BD36-BB7FF48F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15087AD-E557-B548-8FB0-4A10B6B14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F63038E4-5868-4949-A50E-4C61C7B2142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3BE007E-3B32-B54D-8353-76460FC301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0B40AA-E2D0-864B-8B9D-F548E16B1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D6008BF-2206-CC41-BBED-03F4516DF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532E119-B94F-3244-807C-5CF1F629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02233EBE-BFAA-C04B-9A9E-E7436668539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33E69D0A-E24B-BF45-AFC4-D7CB7846F03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D326DC5-83CB-F940-A710-DD08720FC0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25EF62CE-3D13-B643-AB66-31F445AA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4F36C2E-2473-1E47-AD48-75DCFCFB7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F93F8B8-4310-1A40-82DC-BF544DAD1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D03E006-E6EC-0244-AE0B-D2F10C84B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7EB7A24-AB4E-0048-9A0C-48FDF5770C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EDE1F947-CBE2-F54C-8D0A-F703623BB9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1EF6455-07E6-764F-A8BB-B2C17898CE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5950957-4F59-0846-A152-F9E9AB2D9F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FDD0048-7E88-B740-991E-CE928CD45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4826E62-6EFD-6444-884D-B6DEA0149D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78252235-6DBE-2B4A-B0CE-DD9425023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F5DA05D-FE50-E84B-94E6-3E4F825D80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43528D11-F15E-F24D-9241-8F5F8A9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BDB0B226-780B-5F41-AC04-F4144E8CC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6AA0A0DA-DF13-834B-A4C7-8348C1771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FA3550-7097-DD46-A9A6-C06B3F6D1B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118EB60-977E-644F-A2C6-F2E4448EA2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62BEFBB-A599-BE48-8A25-F025894893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59EFBAC-8E94-DA4D-9E17-58BD94886A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0169CA5-C4BF-CD4E-AE86-1072C3A68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861BA00-A322-1747-B8F2-C965348714F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E4FFD68-1C68-FA41-9A82-58D0D29416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C4531272-C6A6-0A41-AD04-D9A445B47F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D785FA6-159A-6C4C-AE43-F7AE24331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EAFFBD6-5E1D-7940-AA8B-0467E2767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182C01E9-A6B7-0C4A-BDEC-F8A75F6CC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CD7263C-03E3-D146-9A6E-4C9F4D09934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A6B945CE-70CF-1F48-A519-4B751C011E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0545BF15-317D-9F40-9C82-2118317838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99AEC05A-C944-1445-B641-12E5CD1584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8929D72-D863-CF47-A958-7C374EC8A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7E4825CF-6BEA-924A-8A86-F7B2F1C2D4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E1AB1D1-B396-2041-BCDD-527FACE33B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8E47189-1E2A-BE4F-B25B-8094636C11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AFE1CB7C-CFB2-8540-A1D3-122EDAFD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BB128C9-1D90-8B42-A333-327FC58F4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B9DC6A2-A4B0-904B-B9DF-4AB0F9A0D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A1DCC32-20CD-6A45-8176-84625648738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739A3762-DD27-1947-A0F8-DE11F13428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DD3754A-7E1A-454B-8A9D-5E76278479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D5933D-BEB2-C34F-8999-A3F59D866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E01AFD26-A5A1-944F-ABCB-79187CC901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A0A65A22-4671-B44A-A315-A8AD137E6F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456D58D5-464F-5C4E-9FFA-197B42F658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CAC02BD-546E-4846-B39A-D616A2A7C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2458837-7FBE-3C42-98F0-07F91CBD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06D69F9-71B7-D142-B7D1-90D7B63B7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71591C1-BF63-3546-97EC-06C25B87A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1C46720-561D-394A-B260-22633421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7F72A578-A43C-4743-8384-E71C1FF7D00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470A07-24DD-7E42-BC1A-D5C67DDA4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6FBCCD0-68C7-7F41-9DCF-16B2D26F02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851B0D68-B849-4449-B825-CB9D8F6E35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F7222657-E5AE-9E4B-A97D-B66124B8A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030C294D-AC8B-AE42-98F4-445E42FD33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6C02C1-C346-904F-AB1B-1A64EE69D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9D0EAF16-98DA-4247-9EAD-B0427611E5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4B178995-B71C-4449-929B-571875CFC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3C5176B-C1ED-1249-AA15-BCE8079A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CD50EF1-0679-C148-98ED-E78BA3BAD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A63A3D5C-259F-8941-A4F5-A857A3FCFB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2A4B7F4F-0E86-0B42-BFE9-EAED236727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5E713B26-8D95-E44F-A729-1E4F463BD2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2A2A312-9E74-1D40-B068-A986855595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59950833-F17A-1045-9FCF-5355498E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15668C5-4C60-DF42-B165-45CF5F8990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41F717EA-58D4-1F40-BCA6-7D79732D11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EFCA3FD-1522-4A4E-8F3C-C4547BCBE2D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580DF30-7614-0744-8E6C-CAB44D04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33088DA0-8A76-7641-914F-1D2687F2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66724061-27D6-8747-BB42-C22044FEA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A661A6DC-B4C8-9B46-BBBA-ED0BF12732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6AF73D1F-6999-6C4E-9E12-6B419EB94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8886117D-369A-4A43-8A88-CA4613A2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B4A6CE2-0F51-9548-92CC-C8E9639F89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F929BFA3-4438-8743-9ECF-1FE94980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1BAFC18-FCDB-324D-9949-6E770DC1EB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BCC0843-8F82-B94A-B4DC-771663C763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988304E-B520-6043-AFEB-2536501D11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9E802F0-5164-2840-BA7A-25D85426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00CE754-1B90-B144-9F0B-B4E61DB6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E5BFAAF-2E02-A546-A9F2-CBC0B7B5D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0CD2DAD-331C-4142-BD18-6358CE37AD4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97DF2D-AD51-9E4C-A1FD-D13D30016B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D50E770-9689-DD46-91F9-4A67794127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3DF3FA5D-0077-5447-B7D3-B905D5BBB9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A46EEF28-0E4E-AE40-A8E0-5BBF3A0B8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48331FA8-938F-604B-9A75-069EC5F93A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E2F32D-7C09-6344-9C86-B07FA589BB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99BB0324-AD9F-7746-AF58-24D9B58A325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4929E1-1DA1-9645-9D8B-EF916D7C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F9004876-3C64-A045-8BBE-BA7DA3784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C8D02E1E-E9BC-394A-90A2-476B9362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E7B2405-F6DC-EB4C-9C5F-92E7200AC5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39E4011-39A8-D04F-B97E-D512DE31C7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719728F-AF50-AB45-9964-4A7C784F2A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94EB81B6-7D83-894A-972D-B660E20D28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543C525-8D7F-CD4B-88F2-68E2852A95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6FC4EF3-D7DA-1545-9A62-F48F29D39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00618725-0861-ED42-B850-0CB2B52AAE7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50C0245-6151-9C46-BE24-C25034C4C8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B9AF5AF0-8431-F344-97BE-2B6FB8EBF8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E99DECE-D33B-1C40-B2C1-891288CD6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281BCCE-DA58-EE47-885E-CFA367BA7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C18F87F-C8FC-9A48-B8E1-568D9FB9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36A00EC-C931-7E4E-BA58-FCD5963862B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8A5345A3-9D27-C84B-8AC7-CCD2E21CE2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9E46276-9554-3A4D-839E-48D832EA4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EA7692B0-B615-E04A-9CFC-8D63DF576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51FDBBB7-76D2-1A46-ACF4-5CA9D3531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4C6C42DE-B9F8-5949-AD92-46C79BB281B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3B9D784F-4BB1-6643-B53F-EFC8B09341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8751C99D-3B42-2248-BED2-FADD46220C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A2A12DA-18CC-1843-AD3F-ACB48C635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0E080BB3-D144-4C4C-8663-A766745AC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6A326E29-0109-954D-9ACA-9F3294B52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B323E64-3B7A-0B44-876C-887AA40DA1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6FA82ED-1E50-E741-94D1-149C70B2A3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F8585C9-8BD0-C348-B3E7-D30A338358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97DD0C9-ADF3-E44E-93B0-BAEE16E753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D1015E19-9449-314A-A588-BAF0EDBF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BB5D124-F8D4-1E47-BBD5-1E1EB736E5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623D59-D3C1-8A40-8F50-68A23D9817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F90EEC4-45EA-8648-92F0-71AE2BCAA8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53CB401-FEFC-A848-AD9C-0384777D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E9D66EB-B934-864E-BF58-00AE68B12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E96C3C9-3CC1-0A4D-87AB-C42E58C96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A8B9618-17C6-D241-99DC-81A3D0E364F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2A1629F-9191-D849-BEB6-5E7B1AA2B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DA433D6-657D-CB45-956C-BD95A03137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424FF4A-7928-344D-AE5F-B926FDAC128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77F9CECE-F4A4-0046-96A3-FAD175505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BDE3B31-AE8E-AA40-9B2C-963F9FA562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758EE2C-40DA-224C-A03D-0DADACB0C2C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9CEE631-C0E3-9948-9D60-257D05F9C1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F330718-F7C7-F04F-9078-DB5D538EA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CEEFCCD-E8F9-F94F-8EF4-52A50C2CA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A754B0B4-3884-2047-B0F4-09C4B922B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0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1.48148E-6 L 0.02175 -0.03171 L -0.00078 -0.080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  <p:bldP spid="1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4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B1FDB2D-48A6-E447-AAFA-001F15588F61}"/>
              </a:ext>
            </a:extLst>
          </p:cNvPr>
          <p:cNvSpPr>
            <a:spLocks noChangeAspect="1"/>
          </p:cNvSpPr>
          <p:nvPr/>
        </p:nvSpPr>
        <p:spPr>
          <a:xfrm>
            <a:off x="8537587" y="2383849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074D2437-3526-1748-BD4A-032BE0D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B1F65E-9C0B-CE4B-A8AC-8A0987BAFABC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07D5A2B-C301-424F-BF38-E5B3D277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8AA0DBD-D8C5-534F-995C-D09C157F0C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D9BDFD9-B27F-0E4F-93C4-2EAE2536E3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A7B4B2C8-1659-1E4D-A1B2-A829819523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DA743610-D3B2-6F4A-A1EC-AED7151EEE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FF8F1AC5-BB9B-CE41-87A1-FAA61BAC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CC66EF7-B983-BF42-A408-9E760EDFA9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CC352FE3-FEB2-5143-9A8B-F5C153B58D4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545823A-2F88-F444-9AB1-4F0EA263D1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F94A814-F37E-5145-BE7C-D9A5F1AE3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BB10B604-3569-0E49-9EFD-23C47EE3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125FA14-E4C3-8443-B5EC-D255EAF20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587E182-C6A9-C946-BA4F-1C8D2988750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47A0BAEF-DC00-9841-97F7-8221471256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3A055EB-E405-E841-B325-1987EEA5F5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61CC499D-6908-334C-9305-44D766B4C7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C07BB37-27F4-044F-8008-DE29B9C9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1F6095F9-F84E-8842-9915-61A1114B1D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8BD425B-87F1-C942-96B8-389FFC634F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32A38FAC-F7BB-1046-BDA0-D04DB1813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304BC99-44C1-E244-8C24-3EBA3535F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A70FCE8A-0986-5340-8185-7BCEBE043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74F8CCE-B038-3341-BBC6-1AA7BBC0E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6B90270F-BCBC-2348-8F2A-CC81F245542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571894C-37E3-EC43-973F-425D98C7B9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0737D460-99E2-7A49-B019-C15CC01F70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C0C0ABE-6741-2F46-BB31-C4224B86F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171F18D7-D1E0-AD4D-8D85-52D4DC45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F8F7802-4B90-D84F-A185-45528DC59F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0B465177-9640-AA4B-A56E-66BB7F444A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C271074-44FC-0943-AFE8-25902904E9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A0AC4B3D-1995-3144-A2E9-F8B0B9BB8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5834CA54-BA9E-CE4C-8849-A15147604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7E6AB87-9107-6A46-8221-5F9D78E49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463CC8A1-02DA-6B4C-8C02-F9CBF9CA6FA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628522A8-9B71-E44F-9509-5472A00985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F1C748A-D0AE-C441-B234-B98765BAD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5E13CB0B-048C-B740-BB1F-BE99B1AFC3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DC7C6FE-B017-1A45-A062-989BDC64E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CF7D70C-0DA0-5D42-9A3F-9110361367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DBDBE8E4-E266-BF40-B6B6-F224A81CE1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A93C0E3-6AEE-364A-9049-F583F38D3B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047B51FC-074F-C64B-9B2D-53336B7B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0A9B68B-DD03-F941-8364-F94CF6488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2474ACB-BAF3-E044-B8E5-3AF2FACE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BC42F9C-3626-E44D-AB69-D4A83CA954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7B443A-36A8-D748-A9B6-6C362034988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9343D72-FE6E-3042-BAB8-7922482DBD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296ABEC5-4629-C445-A4BF-E712B6DA43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BF190CC8-4A66-754F-A748-82A5042C9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4A4FE84-A4D2-CA47-A049-8DE90ECFA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9DB18DD-31DB-114C-BCB9-0981636C73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622215FB-AF19-0342-9BF0-89DF9C80A5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E02D78C5-C330-1649-9736-642FDCA67B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86B29D66-E7E6-B44C-BC2F-876F19CC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CB911B69-DDDF-9349-9FE5-EF1DEC4D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5471471E-EC56-9F4E-ABA7-A50C9C984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1D59778-4EB2-FF46-9408-E4D949AE7FD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7AC56FF1-201C-244C-8219-8521D944C18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7873748-09F8-3346-86B6-7A5B04BAB27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7C665B-EA34-8247-85AB-28034DE7B9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E771C511-79BF-7E47-8B34-4CD56425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4DA82DD-F996-0B4F-A207-5A831C431A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8F72472F-F8FD-E041-8C41-0E67A064A6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9BB3F666-3163-E042-B966-2FC10906C2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95DF7BF-9F66-7746-B913-37918D154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2944E8E-356D-AC48-9BF0-B96C17A8D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96FF767-E2F3-F243-BD42-052DADDE2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69C1265-BE23-5948-B75B-384FB3FD9B7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1F0A2BDE-918B-B94A-B37A-4332F13507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EEA0F60E-4810-324D-B38C-CD8A900F0C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E4C24EF-0BFD-8047-8520-7827A17D30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A564DD6-B746-6747-9C22-1370086D4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5479DFBC-E121-C24A-B9F9-3B5EEE46FC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6264EE5-9DA3-2A46-9D14-E0FBB6C507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2BC76823-33B2-A94A-B56C-54F68B71AD4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A949C10-2586-7F40-8B3B-52CD61FC5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0B5236FD-503B-C347-98E9-5D1FE41AA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0D025CE5-B8FB-DC40-9F97-1FF35B3CF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90ED948-0E09-BA4F-AB4C-2BCE55CD99A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EBE32747-C7A1-5B4D-B03E-5AC7AC29B7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7931895-82C6-0C4B-A46B-3A09C790D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028B2639-5359-D148-A1ED-368ABFD0758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973303F-DE3F-4640-9B28-4EC80B40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DFD544B-61A9-9640-86CB-2E908DA57F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13F0BAD-A159-F644-90E4-A9054D8BB3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AA3EBFC-5C25-4E4C-9412-886388E606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5FBB024-F08C-EB4B-8269-20DA31B43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476C21F-624F-1543-ACE4-0270A4D5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87A0431-4109-954E-888E-C63DED1E8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30A43B2-07D5-3D4C-B199-9A1B56DA6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525366DE-8F83-1E49-90B4-09FA05725B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F03B074-3E19-9F40-94C9-9AA919628A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A9F23A6-E869-8E4F-A0C2-B7BBAB1923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1B6D43F-F9D5-714F-A8C6-82134DAFC8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A5F2B0C6-274A-674F-8361-904D90A8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598E409E-B514-A040-BFB7-947D0B9AF0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D56E723-BA56-6F4D-AC7E-299F156383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5F31AD7-8263-1E45-A491-046A99CF4D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8676B5C6-2990-AF41-A97A-B07CE9846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70C9E514-4E53-2649-830F-04CADED06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B0FD49C4-2029-E746-9025-99C6F8A1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0BF37D0A-0C5E-6E45-B21D-66F12A6A95E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ED0AD435-4657-EE44-8706-1192FC7FA4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9546EEA-A6CB-2048-9CE9-8B8FA4AA0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B570D72-52C5-F945-B0A3-42B074DC3A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55C87D5-F86A-CD43-BCCF-F61EAA0BB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CDE59EA-3678-8645-8D6B-56690D886D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7EFA451F-286E-3E4E-A066-C9DB02D276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1AD1586-40E0-164E-88AE-A101D26A60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7B67DCB4-20EB-4F4B-BF52-26ACE15F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43A337C0-9FA4-4F4F-9A67-4FA5D26D0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3F9DD5E3-A85C-9B40-9AB7-6512BCBC6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13AE037-F730-1643-8F6C-FEA359E0A81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81E01D2-1637-3545-950F-967A35A2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E5CF77D-77B8-AF4A-A7C4-A2C2C603F4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F07FC16-9393-9642-9E3F-375F131AEB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40B6B45-F255-BD4B-BFBA-A12E34894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BC8ADB0-0FFF-9948-BCB0-829AD0B48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4B7FFBBA-1A84-144D-AFF8-AF2103CAE6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FC64C1-8FAD-464B-B452-6DCBEF0DB0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FABC867-3428-CA42-862D-6EBEB184A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2134B03-2955-B54B-8A95-73F1C6907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55602CCB-E823-0D42-B3B9-2A3C3E8EA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CE56901-FF9E-2047-BB6B-7F9CA6B782B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C20C8AC-7610-4E4C-AB79-69B55E2766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9E6C2F8A-7C87-D942-82D5-6123ECF07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3BFA174-0F42-D64B-B22F-172307288F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BD1963A-3A17-7D4D-92E4-28FF0AAA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F2DF13A-16CC-4F4D-837B-CB575A622E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C17F35-ECCB-4E4E-8676-DBCF1ABE6E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ED5488-DD8D-E647-99C0-8C0F0586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09E8958-966C-9149-86FF-19D281342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F080FCEB-3A7D-2543-B75F-7C3037C2A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3AFB36E-DEAF-DC40-9259-CA54166F1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1A6003B-3F5D-D643-92A2-635A2101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46911D-6B91-1446-80BC-7CC85630EA6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B72E16E-4D74-9245-9A5B-4B1EAAE5E4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0745395-945D-634E-8E19-5356339D42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42074649-C76D-5E4A-A012-1DFD101A4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AC31305-5967-5A42-B081-36659B27E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6DBDE75-7029-E440-9C3D-C587C7B1E3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410AA79-D56B-9D44-B410-3A057C7D9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E1DB54AE-05C1-864E-8D04-A90F1326D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86ECF47-EA7E-0444-80F5-97FFA45A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70A17BB-D479-3448-A2F0-4B4D8344E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A252E016-DDDC-0B49-A92A-D64BDB216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9A5E27A-0C12-C547-A244-94E379A874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82D0E38-111F-EE44-AF4E-6B700BA7F36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EB624C3-B91A-894B-B21E-1F5FE0478C6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4EEBD5-E1FD-6A45-84FE-0A023FE6AB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53E4FD9-E837-1941-89AE-557662F56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3A9182-0635-874B-9FD3-D3D397527D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CD69666D-AB48-E146-88E1-5FAFB13208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12BA486-6B17-434C-9863-0365450492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45E0D9C-8673-B74E-95CE-B493A706F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4CFDEC8-FB1C-554C-92EE-F4A8AAE79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327D895-9468-D048-8EE8-62ABDC8F0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52FEB47-766D-FE4A-A9B9-CCCEE014D4B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EA9D57E-2E2F-094D-93A0-1A2BE2E84F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2AFE1993-B1C7-EE42-9454-7A92CA3A55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26CB3F5-F1D5-FB43-9729-B611B75E71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F8377F2-70AD-EC42-9615-E5B0D5FA6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D57564A-7FA8-6440-B027-830EF17E27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8699D746-A038-0843-9428-41335D8BC2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D9D2E147-C6D1-4E44-AD90-B3D6281DD4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A2C5ED31-70D0-B74F-84A2-B399BE366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2FE836E6-8760-A748-A2BE-A00043E06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C09AD3F-FAD3-564A-A06D-421162C5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B92C0B8-67AB-A84B-9A18-7CD0CFCFA9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D0B04E-0D32-F841-8B7D-60508EBFF5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93662F2-D336-9C45-8EA8-5FE2D52EA7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B084A6-AE2C-AE46-A7BB-8D0EDAEE2D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661A3350-F420-434D-95E7-DA46CA51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A4B9A22-85E5-084E-94D0-953218500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22D8EA3-60EF-5D48-AE7A-A51BBAE991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4B1E0DE-3EB3-214C-AB70-AED59D0D31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9D626DEE-1345-2B4F-B218-C2B18F4EC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7BFDCEC6-DD56-E542-BF6E-36A67B2EE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AC2C2107-4EC1-0D49-A60A-8F7540D3B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942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05B-2E42-2C43-9FA6-4808D3B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0" y="411480"/>
            <a:ext cx="10515600" cy="1325563"/>
          </a:xfrm>
        </p:spPr>
        <p:txBody>
          <a:bodyPr/>
          <a:lstStyle/>
          <a:p>
            <a:r>
              <a:rPr lang="en-US" dirty="0"/>
              <a:t>Why a CGRA?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AFF-783E-DE4A-AAC2-48D3E9C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5FA43-A7FD-C74B-9EDD-F0B32BCFAE91}"/>
              </a:ext>
            </a:extLst>
          </p:cNvPr>
          <p:cNvCxnSpPr>
            <a:cxnSpLocks/>
          </p:cNvCxnSpPr>
          <p:nvPr/>
        </p:nvCxnSpPr>
        <p:spPr>
          <a:xfrm>
            <a:off x="1611336" y="2957524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8C9321-C517-6443-9ED7-00678764B87B}"/>
              </a:ext>
            </a:extLst>
          </p:cNvPr>
          <p:cNvSpPr txBox="1"/>
          <p:nvPr/>
        </p:nvSpPr>
        <p:spPr>
          <a:xfrm>
            <a:off x="838200" y="1518297"/>
            <a:ext cx="504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Coarse-grain reconfigurable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74596-FD7F-304B-AAF9-0BC3C7704A5A}"/>
              </a:ext>
            </a:extLst>
          </p:cNvPr>
          <p:cNvSpPr txBox="1"/>
          <p:nvPr/>
        </p:nvSpPr>
        <p:spPr>
          <a:xfrm>
            <a:off x="1478111" y="3016392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E52A-5561-E444-858B-FF3E0BA68BA9}"/>
              </a:ext>
            </a:extLst>
          </p:cNvPr>
          <p:cNvSpPr txBox="1"/>
          <p:nvPr/>
        </p:nvSpPr>
        <p:spPr>
          <a:xfrm>
            <a:off x="9791060" y="3033995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56EC9-3450-0746-B447-84BD62FD864A}"/>
              </a:ext>
            </a:extLst>
          </p:cNvPr>
          <p:cNvSpPr txBox="1"/>
          <p:nvPr/>
        </p:nvSpPr>
        <p:spPr>
          <a:xfrm>
            <a:off x="1361605" y="2148329"/>
            <a:ext cx="300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Programmability/Flexibility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67129-7124-FD43-BB6B-230E2F46176A}"/>
              </a:ext>
            </a:extLst>
          </p:cNvPr>
          <p:cNvSpPr txBox="1"/>
          <p:nvPr/>
        </p:nvSpPr>
        <p:spPr>
          <a:xfrm>
            <a:off x="2173815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6D9F-AD9C-474B-80BC-B0E531089477}"/>
              </a:ext>
            </a:extLst>
          </p:cNvPr>
          <p:cNvSpPr txBox="1"/>
          <p:nvPr/>
        </p:nvSpPr>
        <p:spPr>
          <a:xfrm>
            <a:off x="3754965" y="2702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C9561-ADF5-3244-9695-EE1EBF2D1F90}"/>
              </a:ext>
            </a:extLst>
          </p:cNvPr>
          <p:cNvSpPr txBox="1"/>
          <p:nvPr/>
        </p:nvSpPr>
        <p:spPr>
          <a:xfrm>
            <a:off x="9141844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FE2F-D46F-4C4C-86E7-7C6F9DCEAB03}"/>
              </a:ext>
            </a:extLst>
          </p:cNvPr>
          <p:cNvSpPr txBox="1"/>
          <p:nvPr/>
        </p:nvSpPr>
        <p:spPr>
          <a:xfrm>
            <a:off x="9008794" y="248314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2AACC-4FFA-1E48-9180-F310D9245E37}"/>
              </a:ext>
            </a:extLst>
          </p:cNvPr>
          <p:cNvSpPr txBox="1"/>
          <p:nvPr/>
        </p:nvSpPr>
        <p:spPr>
          <a:xfrm>
            <a:off x="4901413" y="248314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0F64-47F9-024C-ADC3-EDEA0B81675E}"/>
              </a:ext>
            </a:extLst>
          </p:cNvPr>
          <p:cNvSpPr txBox="1"/>
          <p:nvPr/>
        </p:nvSpPr>
        <p:spPr>
          <a:xfrm>
            <a:off x="1971015" y="2486151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2171-C880-A04A-9EC8-3D785DCAEA2B}"/>
              </a:ext>
            </a:extLst>
          </p:cNvPr>
          <p:cNvSpPr txBox="1"/>
          <p:nvPr/>
        </p:nvSpPr>
        <p:spPr>
          <a:xfrm>
            <a:off x="3526985" y="2483146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D24BC-24B3-7546-ABE1-236AEBE28F41}"/>
              </a:ext>
            </a:extLst>
          </p:cNvPr>
          <p:cNvSpPr txBox="1"/>
          <p:nvPr/>
        </p:nvSpPr>
        <p:spPr>
          <a:xfrm>
            <a:off x="5094649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54D40-313C-6642-80C0-9E22FA2899C4}"/>
              </a:ext>
            </a:extLst>
          </p:cNvPr>
          <p:cNvSpPr txBox="1"/>
          <p:nvPr/>
        </p:nvSpPr>
        <p:spPr>
          <a:xfrm>
            <a:off x="1506003" y="3414448"/>
            <a:ext cx="835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*FPGA is potentially more flexible than scalar/vector but is difficult to 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B1ED6-701E-0B4C-9BC2-CADCB8F66BB8}"/>
              </a:ext>
            </a:extLst>
          </p:cNvPr>
          <p:cNvSpPr txBox="1"/>
          <p:nvPr/>
        </p:nvSpPr>
        <p:spPr>
          <a:xfrm>
            <a:off x="5886060" y="27066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8EB4-62B5-B849-9B82-A596368A6DD5}"/>
              </a:ext>
            </a:extLst>
          </p:cNvPr>
          <p:cNvSpPr txBox="1"/>
          <p:nvPr/>
        </p:nvSpPr>
        <p:spPr>
          <a:xfrm>
            <a:off x="5736157" y="2479421"/>
            <a:ext cx="769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63B4B-DB6B-DB42-9DBB-990649888004}"/>
              </a:ext>
            </a:extLst>
          </p:cNvPr>
          <p:cNvCxnSpPr>
            <a:cxnSpLocks/>
          </p:cNvCxnSpPr>
          <p:nvPr/>
        </p:nvCxnSpPr>
        <p:spPr>
          <a:xfrm>
            <a:off x="1645229" y="4890448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EF90FF-90AB-A449-B624-FE11650CEA94}"/>
              </a:ext>
            </a:extLst>
          </p:cNvPr>
          <p:cNvSpPr txBox="1"/>
          <p:nvPr/>
        </p:nvSpPr>
        <p:spPr>
          <a:xfrm>
            <a:off x="1512004" y="4949316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A6DDD-50AE-E14D-B909-858D7CFF95A9}"/>
              </a:ext>
            </a:extLst>
          </p:cNvPr>
          <p:cNvSpPr txBox="1"/>
          <p:nvPr/>
        </p:nvSpPr>
        <p:spPr>
          <a:xfrm>
            <a:off x="9824953" y="4966919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E376F-99FB-714C-87ED-3CB11B7CA874}"/>
              </a:ext>
            </a:extLst>
          </p:cNvPr>
          <p:cNvSpPr txBox="1"/>
          <p:nvPr/>
        </p:nvSpPr>
        <p:spPr>
          <a:xfrm>
            <a:off x="1459474" y="4094952"/>
            <a:ext cx="196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Energy-efficiency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985D0-D0E5-E14B-B6B1-DC56BF293852}"/>
              </a:ext>
            </a:extLst>
          </p:cNvPr>
          <p:cNvSpPr txBox="1"/>
          <p:nvPr/>
        </p:nvSpPr>
        <p:spPr>
          <a:xfrm>
            <a:off x="2207708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9EE8B-0E37-A440-9179-9A775361AD2B}"/>
              </a:ext>
            </a:extLst>
          </p:cNvPr>
          <p:cNvSpPr txBox="1"/>
          <p:nvPr/>
        </p:nvSpPr>
        <p:spPr>
          <a:xfrm>
            <a:off x="3788858" y="4635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20612-BD44-7641-8FAA-5A2BAF9B151E}"/>
              </a:ext>
            </a:extLst>
          </p:cNvPr>
          <p:cNvSpPr txBox="1"/>
          <p:nvPr/>
        </p:nvSpPr>
        <p:spPr>
          <a:xfrm>
            <a:off x="9175737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E181A-E71B-D946-A937-ED8B7BB92734}"/>
              </a:ext>
            </a:extLst>
          </p:cNvPr>
          <p:cNvSpPr txBox="1"/>
          <p:nvPr/>
        </p:nvSpPr>
        <p:spPr>
          <a:xfrm>
            <a:off x="9042687" y="4416070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4793F-01C3-DE47-97DF-53FCB0A6770F}"/>
              </a:ext>
            </a:extLst>
          </p:cNvPr>
          <p:cNvSpPr txBox="1"/>
          <p:nvPr/>
        </p:nvSpPr>
        <p:spPr>
          <a:xfrm>
            <a:off x="2019196" y="4433363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0D905-8073-D848-BDB3-13CFB62A1E0B}"/>
              </a:ext>
            </a:extLst>
          </p:cNvPr>
          <p:cNvSpPr txBox="1"/>
          <p:nvPr/>
        </p:nvSpPr>
        <p:spPr>
          <a:xfrm>
            <a:off x="3560878" y="4416070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A2299-179C-8A4D-88DC-DD00B176DBF5}"/>
              </a:ext>
            </a:extLst>
          </p:cNvPr>
          <p:cNvSpPr txBox="1"/>
          <p:nvPr/>
        </p:nvSpPr>
        <p:spPr>
          <a:xfrm>
            <a:off x="6557301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BDC15-515C-AB46-8EBE-A21859238D89}"/>
              </a:ext>
            </a:extLst>
          </p:cNvPr>
          <p:cNvSpPr txBox="1"/>
          <p:nvPr/>
        </p:nvSpPr>
        <p:spPr>
          <a:xfrm>
            <a:off x="1539896" y="5347372"/>
            <a:ext cx="749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**Might be less efficient than vector for highly-vectorizable workloads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23525-52B9-724F-A7E6-45357361C921}"/>
              </a:ext>
            </a:extLst>
          </p:cNvPr>
          <p:cNvSpPr txBox="1"/>
          <p:nvPr/>
        </p:nvSpPr>
        <p:spPr>
          <a:xfrm>
            <a:off x="7348712" y="4639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BAFB0-D9A5-8844-973F-2129ECF15609}"/>
              </a:ext>
            </a:extLst>
          </p:cNvPr>
          <p:cNvSpPr txBox="1"/>
          <p:nvPr/>
        </p:nvSpPr>
        <p:spPr>
          <a:xfrm>
            <a:off x="7198809" y="4412345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CBEE9-83C0-0448-AEC6-9C5ED20C5831}"/>
              </a:ext>
            </a:extLst>
          </p:cNvPr>
          <p:cNvSpPr txBox="1"/>
          <p:nvPr/>
        </p:nvSpPr>
        <p:spPr>
          <a:xfrm>
            <a:off x="6342151" y="441232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2D576D-96B2-BD46-953C-1118753B6FAE}"/>
              </a:ext>
            </a:extLst>
          </p:cNvPr>
          <p:cNvSpPr txBox="1"/>
          <p:nvPr/>
        </p:nvSpPr>
        <p:spPr>
          <a:xfrm>
            <a:off x="1539896" y="5700461"/>
            <a:ext cx="528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***For common set workloads including ML/DSP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17961-2611-4E48-95FB-027D58B1B3FA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548E4-457F-9240-9B06-2B2B5DF12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A996CA9-73F6-C342-B57F-A3C467FC08B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016EA46-0285-4747-804F-D77A8A9490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ED395B3-0A5C-5448-90D8-C2A132C68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FE565D-A637-C748-902D-A1C5B6AF93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DB33D90E-63B3-AE4C-9D49-33945B41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329EC2E-877E-6F40-B76E-2FE9E0962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986333D-3A6F-834A-BC48-02D0F0C0D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396D8CE-B170-6342-A151-6C8BE4B524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2C10167-C438-3A40-B56F-2DC1C8EA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FE57866-FE41-254D-B748-4CF7B2B2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0A58B9-94AD-D148-9A82-5DAA2C01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4272B58-B1F9-694C-AB9A-901F070E41A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33B1141-E406-8940-9E6A-43447AAF6D8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DBFCDCFF-E33F-1D48-9B18-D4D7BB2071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343D810-7853-F14E-9851-A15F1A12D8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38ECE7-B5BD-A745-8028-3FAB99492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916099E-ACD6-294C-9410-267826D81C6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DE2090-5D70-1245-AF21-E76DBF1B27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946B033-8CCB-F547-9994-F86EB227C1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9FCF5F7-A9AF-D94B-B695-11E4E151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B12A7E-A44B-B342-9B3D-1EDC4368E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AB91A5A-1F64-2444-BB9D-345E0705D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1AE9A68-ED15-7740-8905-2F73FF0226F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1A4E01A-71CE-804A-B725-AC54E347E9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D266C14F-7FA8-C145-AF3D-1904E57CA6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FA36153-9825-FB49-BB40-9E671F07FA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5619FBE-D473-094D-9B8C-43F0CB1DF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5C221B9-E1EC-194D-B3B2-659828B11F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4DADA04-BA40-7042-9FAF-AD7E7E333C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0C7B880D-0245-0F41-AFFA-BFBA04C2165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527558B-4941-3E45-AAFA-53DAB1B6E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DCDC2E13-6D55-B04A-A12E-CA169F6D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1F09DBF-B55C-D043-AE48-D3C625E30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CDE3FCE-C4C6-9F4A-A51D-95120F95016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B7A2BB5-463A-D648-B540-C746D5CEDEA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C41F727-B266-CF49-AE52-39A4776A91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503A9C7F-F6ED-604F-879D-8986CEC587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778ABF-F8EF-0F4A-B652-DC6DDCC2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DB327E8-1121-0F47-96DA-580A941CAC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2EAC9DCE-82C5-6943-8199-374A4F9BE7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0BA482F-B87F-1F44-AF0F-27BBC63A60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768DAFE-DC56-1846-A8BC-262A6AA8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1BEB319-86B9-5D44-AC08-41AD3563E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24AA12-5CB3-2D48-891D-356E94A82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CD678-0A33-CE4F-AD0B-10052DB45E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776084-2ED7-CF40-8C75-6D0A09EA179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9C30941-85F3-FE47-BF95-D9FC82F7B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10AF213-670B-A842-A05B-ED58D6E74A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7992193-B75C-A84A-A0DC-F56B130C03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E3EFA2A-275B-114A-80A4-F9153B27E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9036342-2925-844C-BD4A-6DC01337E7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89FE4BC-E3BE-054E-BE32-8775B6BCCC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819915C-9B5F-2740-B562-72A486AF2D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064A8B59-68E2-4F4B-B02C-ED7AD5701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92FBBA1-E462-B04C-B24D-B63745737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314B357-B056-AB44-B8C7-40C06B4F6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DB21F0E-8E1D-CE45-9764-2E805C15C1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2CB839A-831C-7D44-8C08-2573D9E259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72DA294-01DA-C248-8360-B8DA6FF7FD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E600E8-1521-684A-83B6-60820B3FB4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D80A99-1B98-5D45-9980-ACA5718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BBA10F-F792-0646-B904-B157571DDE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74D4ADE-E2D9-8B42-8E34-A1EF6B05B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E9AD68D-3CF5-9142-A3DB-EB8EA1D1AB0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6D640E9-5AE0-E74E-A605-B10A8BFD4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6D6F1E7-8D5E-2345-A7E4-3ABC41CD6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E476854-0EDE-CE41-94F5-05917123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F29D73B-864B-8243-95BE-AA26D87E07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3059DA8-F9B1-9B46-B94E-9AE4D72EFFF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3F5C19D-CC75-624C-B6F1-30174A3460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EE3A864-88F0-F54A-A4CE-0BA42C699A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C40A6FC-BD67-494B-8B18-EBE18A1AE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5EB1E61-8847-784C-9B4A-32D82ABFDD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C312DA1C-CA6E-B846-B72F-34D9DA7588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09C58C3-2C10-1547-9DFC-EE071E53D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FC5F491-5311-0345-8F27-C37EF7FB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007DC8-6933-BB44-BBFA-45338082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CA1B016-B748-D047-83AB-3BDFFEE75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3D08F1C-B15D-EF4F-94D2-9AA5AA9F658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C31D9B-1BE8-5C4D-89AA-B09F1602DE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474F444-EB91-9049-98A7-082A3B9432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0631E8F-9CF1-2F40-8312-4732B4636C0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B5BE6179-A8BD-BC41-AEC4-F56D3630B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FA3CBA5-BD6E-294F-8F26-8AB5C22A36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2C95E2-DFAE-BC45-AA6E-1B44E04E9F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2F62C4-67FB-5746-9A69-014213F09C1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DCD68AC-2C3E-804E-B710-DB70BA9B7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424EFBF-1C73-B844-8EB2-7BD6DF237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436386-4460-2440-8A44-AB0C3A77C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822AC-4ED9-D04C-ADD8-BA1AB2F6A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D97AA51-D668-D042-BC59-EBB8613F9C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C09562D-B2F2-1344-988E-0F7AB9B1E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52EEC9F-7639-E54F-9F74-7CD658423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A343E45-3829-0E40-A409-258FF6F2E7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5AB4D98-DF66-CB42-B401-3EF999F50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2056290-E1B8-F946-8BDC-D7FC967E48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D531AD-F588-C449-BB59-9762686DE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56682B-D6BA-1D43-82CD-42DC4F1EE5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794C9C1-B5F3-B145-9C81-E5E040AF9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8F4FC76-DFED-B948-B0C6-C1047525A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56C188C-D04B-3346-936A-53BEB0DA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2B068F4-7F24-B64F-8D9C-C4188C903BA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17FCF5F-896C-3243-B024-6466713309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54328E6-DB0C-304D-8696-5AF4FB5DD8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315F235-D1A5-C34E-A3FD-919E655254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7286679-87EF-8A4B-AD4A-80DB7695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08F3AE-4DE7-344E-9D54-2D07B5993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474B88-ADB6-DC4B-9747-0BBB55C5BC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E93745-676F-9E4C-9BF3-9AF1425F6E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1497762-F4D4-0C4F-8093-FC412894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4A32E1E-E1BE-CA49-B9C6-73AEA176D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9D0EB6A-786C-4F40-A44F-D183D1D0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9C86D7-86BC-E542-9EC7-C3DB92EB39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40EBDBB-2B16-A246-BCBC-C9592B773FE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5D58278-ED8B-254D-BE35-9F18ECD1A2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AFA8C80-5EF7-A048-974A-D472E74CB7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CC0043B-1EA1-5F43-8F90-240D5AFF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8FAB017-45E7-B741-8C15-FB95F831FC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5A55DA2-6F45-0741-B46F-7DE58A7E201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A265A1-FFF3-D94E-A6D8-6434A788B9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22BFD5E-1023-D748-9AC0-72DA41AE9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674CD8-CB32-DF48-9C47-C6A43904C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AD5C55A-3511-5D4C-9ACF-6F3766A3D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91B918E-4203-7146-B2D3-4099855DA72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AF71B20-0DB5-A647-AA97-23742CF423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BA0790-8B6A-6A4D-8457-2D14B53D750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01807A7-8CD2-8A49-9565-55645512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58EEFC6-18CB-9A4C-948F-DFDA327C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AFA6A2-720E-7F43-8CE5-D74A90811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E138094-0F8D-AF40-81F0-3A40CB59C7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D7487D3-F161-DF45-BD3F-42F160B1B7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2371DB-A0C2-5144-8A51-19DA9B626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59736A-0B2E-974A-99EB-2BA798AD9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BDF52C3-019B-1946-B616-1092D57FF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2E7252-DE65-804B-A7D3-0709D51C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6EAF8A-89F2-0B46-B422-9ABE260F77F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AD5AE89-558D-7D44-AE4F-E28F13F025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1B9122-7F63-B240-89B2-2B0C8E7165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1259D0E-1D2A-F34F-9098-0ED5A5481B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1E24CA-0B13-0F47-9569-84654B72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BFA6D53-FBCD-224D-8106-F4179CBCD9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5A66DB9-4D78-C745-9C85-6D9CA36FE8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5843AEB-D958-8D48-B507-A8BAD284D9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3474799-23D5-AE47-A7A8-63BDFAA4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C4BD130-721C-F941-AEEB-9FDB632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54F4519-C7DB-7043-B0DA-9C9957E11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BCF149-0D0C-6C4C-8DAA-73111766687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A8BEE97-8C4F-1C47-807C-4C11AC8D004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B0D9C-6CBA-3A43-AC15-88D45E921E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637C8CE-479C-0C4A-A81A-9DFFA539B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6406E72-D63E-244D-9279-063ACE040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E1FEEA0-EB19-F04B-B971-8D7699F7F17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6A59DE3-8430-304E-A970-A4070F746E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1DCDE50-65EA-A147-9F38-B1BD20AAA6E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40CB38-2534-6947-A036-99C506172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54E8E8-3DCA-BF4A-97F9-5750F92E5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3F136E-8C85-3548-96DD-CC5934448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0E7A1B-C8A6-2F4F-BF37-A5CA7B4D5C0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DE3471-5E56-B842-A041-DB3CE954F7C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93F1A6A-5AF3-4E46-A903-46AC1B046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A7EBA0-52C5-D94E-BE2F-CE3275A267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5D7B9AD-9D2D-E04B-A4B6-E90CAF56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435B48D-05CE-5D47-82E3-0397C7844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DBBE0A7-016D-1A4C-AB9F-DE7E42F0755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DCEA0F2-C51B-BE43-93D1-7EF79F6C28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6F4C6F6-545E-A847-AA66-9142C189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AFAEEE-8378-B04D-89FC-75653C3A6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B044820-20B1-3A4B-88C3-8470EE73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54ABB4-A62B-3446-BB70-D4B53385A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47F89B-91A8-624B-BE69-AB483288B3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AB922B-2721-064D-98AD-D964ABF00E2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880BD71-C850-B343-ACED-A931F6903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DFF3D41-72EB-8741-9A48-9B5C5C02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82BE02-5088-3245-9F1F-C9EACF10B1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0B44EB1-AA4D-8F46-875D-D8024E3C64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9128CC8-115D-174E-A054-46615E1193C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00B247A-DD5A-154A-A857-81FE8CBF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EAE11E1-B067-FB41-8CAE-7F4D887A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E32036-F455-D144-A1A6-E5A04A76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773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22" grpId="0"/>
      <p:bldP spid="23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9F6-CE29-A442-93B9-F5102FA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20A2-2BBC-B446-95EF-9D6AF9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50CDC6-7A69-7E4A-B550-6B317660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5" y="1541056"/>
            <a:ext cx="10515599" cy="498311"/>
          </a:xfrm>
        </p:spPr>
        <p:txBody>
          <a:bodyPr>
            <a:normAutofit/>
          </a:bodyPr>
          <a:lstStyle/>
          <a:p>
            <a:r>
              <a:rPr lang="en-US" dirty="0"/>
              <a:t>Generates complete RTL for arbitrary topology ready for synthesis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D595D-1C1C-4544-B237-57B24CC9C975}"/>
              </a:ext>
            </a:extLst>
          </p:cNvPr>
          <p:cNvGrpSpPr/>
          <p:nvPr/>
        </p:nvGrpSpPr>
        <p:grpSpPr>
          <a:xfrm>
            <a:off x="3325940" y="2049920"/>
            <a:ext cx="1534978" cy="1516553"/>
            <a:chOff x="3879427" y="622031"/>
            <a:chExt cx="1286591" cy="12711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F64A88-50BA-5F4D-B682-826854DE1AD6}"/>
                </a:ext>
              </a:extLst>
            </p:cNvPr>
            <p:cNvSpPr/>
            <p:nvPr/>
          </p:nvSpPr>
          <p:spPr>
            <a:xfrm>
              <a:off x="4100359" y="622031"/>
              <a:ext cx="843387" cy="7928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E9DC0-147C-0A45-B409-3D7E1EA97166}"/>
                </a:ext>
              </a:extLst>
            </p:cNvPr>
            <p:cNvSpPr txBox="1"/>
            <p:nvPr/>
          </p:nvSpPr>
          <p:spPr>
            <a:xfrm>
              <a:off x="3879427" y="1431512"/>
              <a:ext cx="1286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Abstract CGRA topology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E081CA-315E-7F47-A49D-DE4C819D9F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3351" y="679015"/>
              <a:ext cx="694336" cy="685800"/>
              <a:chOff x="8347533" y="3466075"/>
              <a:chExt cx="1369520" cy="13526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BCBE044-57BA-C044-BCF7-452B82D70AF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F2AC781-906E-594A-9D30-42F8695362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A9BED85-555B-9644-B77E-8C237FD9CB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D330A7E-27BA-A541-B87D-70486595D2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0549229-B5CA-6949-922E-95B7A2B67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3A6696-0340-E442-8A8D-2E0701CF7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D81FAEA-7580-1C45-9F90-E6EC547F2E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A3D3ABB-9A64-6442-876F-47269E023AC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67B052-4BB5-E149-866D-698437327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CC7C5A-277B-3F4D-A40F-6784C5CC4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76280E6-BEA4-2947-86D8-037307A6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83A0FD-C6F7-1D40-A982-592F7C3F7F0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C24753-1CB7-094A-9664-626B4AC737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33ECF2E-2E65-EE4A-B098-C8553B7C5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E734E-208C-594E-B4C1-F8109C0051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4F0BF53-7570-3540-BC06-5D485E45D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0BB06B-70C0-4745-B947-55417B8C93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2E1C759-C505-E14C-80FB-201095BD0B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6632C9-65A0-F541-B2A9-F5E0DCB2F3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27DB8C-C098-AD4A-8CF6-0C6F1A4B8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70D199-FD37-C141-B1B1-905C0017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DE5528F-CB36-1D46-9EF8-58E9D2CD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F8AC064-5F48-D44D-80E5-1AC117842E6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A9CCAF7-AFF5-0D42-9C05-2C02199282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7C6299-7A5A-984D-9EF9-4C2ED767C75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D541489-17B1-5140-A26D-DB575E8D40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001125B-6091-0E4D-9B66-41C3024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AD1CD4-39F6-C245-975A-50E38B32AA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B59CB26-E4E2-D04D-997F-F6120D3EC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A3A928-4B26-354C-A2A5-1C88E8F7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E3F9F4-5288-5046-9D48-32077D307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6E0286-275B-BA47-AE45-E49E68A79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C43CD31-F461-D146-998A-772CCB59D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978805E-E366-D54A-82A9-70A7D599B87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60016E1-531C-6945-B1C2-5ABB23463B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614F34F-96B1-5E4B-A083-5477D8AB1F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8204200-46DB-6C41-944D-DF4933F96B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AA5F93F-5F35-4742-9C7C-A5AFCE46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7EF3288-E2F4-934E-AB16-F40C02AD36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9C9A06-9889-4444-8343-59976DD6FB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869AAC-943E-3340-A15E-DF3B381476C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3E268B-DB69-5A4E-B5F6-62CB878C7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EA5DD6-A479-AD47-AFA7-6E365D071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38B3EF-8E27-D744-A312-1D5A5C16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DA8FB8E-4861-CA4A-AE04-D0638F8BF24B}"/>
              </a:ext>
            </a:extLst>
          </p:cNvPr>
          <p:cNvSpPr/>
          <p:nvPr/>
        </p:nvSpPr>
        <p:spPr>
          <a:xfrm>
            <a:off x="4599955" y="2380445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FB2B85-519F-8548-98FA-DC28533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78762" y="1710058"/>
            <a:ext cx="1055258" cy="164723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9CBC61A9-16B8-4B42-9A62-A06A3E8E1A3C}"/>
              </a:ext>
            </a:extLst>
          </p:cNvPr>
          <p:cNvSpPr txBox="1"/>
          <p:nvPr/>
        </p:nvSpPr>
        <p:spPr>
          <a:xfrm>
            <a:off x="7159624" y="3039908"/>
            <a:ext cx="1581771" cy="4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7BD024-E39D-6641-958E-37702F33A7C2}"/>
              </a:ext>
            </a:extLst>
          </p:cNvPr>
          <p:cNvGrpSpPr/>
          <p:nvPr/>
        </p:nvGrpSpPr>
        <p:grpSpPr>
          <a:xfrm>
            <a:off x="5139104" y="2012327"/>
            <a:ext cx="1309119" cy="1084993"/>
            <a:chOff x="1816291" y="3047079"/>
            <a:chExt cx="1097280" cy="92984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BAC60CB-A285-D340-90F7-3C233F97BE9F}"/>
                </a:ext>
              </a:extLst>
            </p:cNvPr>
            <p:cNvSpPr/>
            <p:nvPr/>
          </p:nvSpPr>
          <p:spPr>
            <a:xfrm>
              <a:off x="1816291" y="3047079"/>
              <a:ext cx="1097280" cy="9247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module PE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(input </a:t>
              </a:r>
              <a:r>
                <a:rPr lang="en-US" sz="1000" dirty="0" err="1">
                  <a:solidFill>
                    <a:schemeClr val="tx1"/>
                  </a:solidFill>
                  <a:latin typeface="American Typewriter" panose="02090604020004020304" pitchFamily="18" charset="77"/>
                </a:rPr>
                <a:t>clk</a:t>
              </a:r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,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 input  data);</a:t>
              </a:r>
            </a:p>
            <a:p>
              <a:endParaRPr lang="en-US" sz="1000" dirty="0">
                <a:solidFill>
                  <a:schemeClr val="tx1"/>
                </a:solidFill>
                <a:latin typeface="American Typewriter" panose="02090604020004020304" pitchFamily="18" charset="77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68D1A4B-ECF6-BD45-A022-C27E0A1CA3C7}"/>
                </a:ext>
              </a:extLst>
            </p:cNvPr>
            <p:cNvSpPr/>
            <p:nvPr/>
          </p:nvSpPr>
          <p:spPr>
            <a:xfrm>
              <a:off x="1816291" y="3052166"/>
              <a:ext cx="1097280" cy="92476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SystemVerilog</a:t>
              </a:r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Description</a:t>
              </a:r>
              <a:endParaRPr lang="en-US" sz="12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F07A1857-EE72-EC4D-984E-671661BE22AA}"/>
              </a:ext>
            </a:extLst>
          </p:cNvPr>
          <p:cNvSpPr/>
          <p:nvPr/>
        </p:nvSpPr>
        <p:spPr>
          <a:xfrm>
            <a:off x="6460969" y="2364547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ontent Placeholder 7">
            <a:extLst>
              <a:ext uri="{FF2B5EF4-FFF2-40B4-BE49-F238E27FC236}">
                <a16:creationId xmlns:a16="http://schemas.microsoft.com/office/drawing/2014/main" id="{D1043E7A-5519-C345-BD16-C11416B08213}"/>
              </a:ext>
            </a:extLst>
          </p:cNvPr>
          <p:cNvSpPr txBox="1">
            <a:spLocks/>
          </p:cNvSpPr>
          <p:nvPr/>
        </p:nvSpPr>
        <p:spPr>
          <a:xfrm>
            <a:off x="935176" y="3599644"/>
            <a:ext cx="10515599" cy="444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Extendable compiler that can target generated CGRA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63D554-89FC-C44C-AE05-B55FCF6CD530}"/>
              </a:ext>
            </a:extLst>
          </p:cNvPr>
          <p:cNvGrpSpPr>
            <a:grpSpLocks noChangeAspect="1"/>
          </p:cNvGrpSpPr>
          <p:nvPr/>
        </p:nvGrpSpPr>
        <p:grpSpPr>
          <a:xfrm>
            <a:off x="3656062" y="4040184"/>
            <a:ext cx="5326132" cy="2057400"/>
            <a:chOff x="3993500" y="4088667"/>
            <a:chExt cx="4380152" cy="16919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53D25-C5F6-E344-A924-37030858147D}"/>
                </a:ext>
              </a:extLst>
            </p:cNvPr>
            <p:cNvGrpSpPr/>
            <p:nvPr/>
          </p:nvGrpSpPr>
          <p:grpSpPr>
            <a:xfrm>
              <a:off x="3993500" y="4334626"/>
              <a:ext cx="1097280" cy="914402"/>
              <a:chOff x="1816291" y="3036899"/>
              <a:chExt cx="1097280" cy="93494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5693A3C-3905-4A4B-A4FF-615A7E09E6C6}"/>
                  </a:ext>
                </a:extLst>
              </p:cNvPr>
              <p:cNvSpPr/>
              <p:nvPr/>
            </p:nvSpPr>
            <p:spPr>
              <a:xfrm>
                <a:off x="1816291" y="3047079"/>
                <a:ext cx="1097280" cy="9247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vload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v0, &amp;a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vaddi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v1, v0, 5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vstore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&amp;b, v1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F2A4A2F-BC3F-FB48-B41F-CF37E0FF7608}"/>
                  </a:ext>
                </a:extLst>
              </p:cNvPr>
              <p:cNvSpPr/>
              <p:nvPr/>
            </p:nvSpPr>
            <p:spPr>
              <a:xfrm>
                <a:off x="1816291" y="3036901"/>
                <a:ext cx="1097280" cy="92476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5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Helvetica" pitchFamily="2" charset="0"/>
                    <a:cs typeface="Calibri" panose="020F0502020204030204" pitchFamily="34" charset="0"/>
                  </a:rPr>
                  <a:t>Vectorized C/C++ Code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BFBE062-7CEF-A948-9F8D-54F3DA363018}"/>
                </a:ext>
              </a:extLst>
            </p:cNvPr>
            <p:cNvGrpSpPr/>
            <p:nvPr/>
          </p:nvGrpSpPr>
          <p:grpSpPr>
            <a:xfrm>
              <a:off x="5614021" y="4247319"/>
              <a:ext cx="615156" cy="1005375"/>
              <a:chOff x="9180961" y="2528303"/>
              <a:chExt cx="615156" cy="10053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26DBB-7106-594F-989D-CB23B524FAA9}"/>
                  </a:ext>
                </a:extLst>
              </p:cNvPr>
              <p:cNvSpPr/>
              <p:nvPr/>
            </p:nvSpPr>
            <p:spPr>
              <a:xfrm>
                <a:off x="9180961" y="2528303"/>
                <a:ext cx="615156" cy="1005375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44A926-9ECA-9A48-98E5-98F54E9EDB0D}"/>
                  </a:ext>
                </a:extLst>
              </p:cNvPr>
              <p:cNvSpPr/>
              <p:nvPr/>
            </p:nvSpPr>
            <p:spPr>
              <a:xfrm>
                <a:off x="9408364" y="2545200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AEC1F63-830A-3243-91E4-1E4A0037CC51}"/>
                  </a:ext>
                </a:extLst>
              </p:cNvPr>
              <p:cNvSpPr/>
              <p:nvPr/>
            </p:nvSpPr>
            <p:spPr>
              <a:xfrm>
                <a:off x="9188457" y="2838957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23A597C-55F0-2B4A-9F07-2252ECAE34E3}"/>
                  </a:ext>
                </a:extLst>
              </p:cNvPr>
              <p:cNvSpPr/>
              <p:nvPr/>
            </p:nvSpPr>
            <p:spPr>
              <a:xfrm>
                <a:off x="9635524" y="2738479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EE3A7B-B72B-2C42-9C8A-3CF2534C31B8}"/>
                  </a:ext>
                </a:extLst>
              </p:cNvPr>
              <p:cNvSpPr/>
              <p:nvPr/>
            </p:nvSpPr>
            <p:spPr>
              <a:xfrm>
                <a:off x="9385450" y="2952057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1C04104-DE43-A646-8F85-4ADA84960316}"/>
                  </a:ext>
                </a:extLst>
              </p:cNvPr>
              <p:cNvSpPr/>
              <p:nvPr/>
            </p:nvSpPr>
            <p:spPr>
              <a:xfrm>
                <a:off x="9617285" y="3190435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F3F92E-A1E7-AF4F-9EC6-3A9E4876EDC9}"/>
                  </a:ext>
                </a:extLst>
              </p:cNvPr>
              <p:cNvSpPr/>
              <p:nvPr/>
            </p:nvSpPr>
            <p:spPr>
              <a:xfrm>
                <a:off x="9255665" y="3219448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B5D0D12-A00F-0342-988D-5AFFDC173AAE}"/>
                  </a:ext>
                </a:extLst>
              </p:cNvPr>
              <p:cNvSpPr/>
              <p:nvPr/>
            </p:nvSpPr>
            <p:spPr>
              <a:xfrm>
                <a:off x="9494187" y="3372299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A89B4B-C760-6047-A7A4-1BBD25FE3C78}"/>
                  </a:ext>
                </a:extLst>
              </p:cNvPr>
              <p:cNvCxnSpPr>
                <a:stCxn id="128" idx="5"/>
                <a:endCxn id="130" idx="0"/>
              </p:cNvCxnSpPr>
              <p:nvPr/>
            </p:nvCxnSpPr>
            <p:spPr>
              <a:xfrm>
                <a:off x="9542931" y="2679746"/>
                <a:ext cx="171421" cy="58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87DBFD4-3724-CC45-B325-8E744D09B91C}"/>
                  </a:ext>
                </a:extLst>
              </p:cNvPr>
              <p:cNvCxnSpPr>
                <a:cxnSpLocks/>
                <a:stCxn id="128" idx="3"/>
                <a:endCxn id="129" idx="0"/>
              </p:cNvCxnSpPr>
              <p:nvPr/>
            </p:nvCxnSpPr>
            <p:spPr>
              <a:xfrm flipH="1">
                <a:off x="9267285" y="2679747"/>
                <a:ext cx="164168" cy="15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480CF2C-7DC1-484A-865C-88FC99F47881}"/>
                  </a:ext>
                </a:extLst>
              </p:cNvPr>
              <p:cNvCxnSpPr>
                <a:cxnSpLocks/>
                <a:stCxn id="130" idx="3"/>
              </p:cNvCxnSpPr>
              <p:nvPr/>
            </p:nvCxnSpPr>
            <p:spPr>
              <a:xfrm flipH="1">
                <a:off x="9530352" y="2873025"/>
                <a:ext cx="128260" cy="117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0EF2564-0D1A-CD4C-BC1F-7A3D210BA1F1}"/>
                  </a:ext>
                </a:extLst>
              </p:cNvPr>
              <p:cNvCxnSpPr>
                <a:cxnSpLocks/>
                <a:stCxn id="130" idx="4"/>
                <a:endCxn id="132" idx="0"/>
              </p:cNvCxnSpPr>
              <p:nvPr/>
            </p:nvCxnSpPr>
            <p:spPr>
              <a:xfrm flipH="1">
                <a:off x="9696113" y="2896110"/>
                <a:ext cx="18239" cy="2943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2438171-F5EB-8F4F-977A-303A43437DC6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9267285" y="2996588"/>
                <a:ext cx="39338" cy="222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37DF7680-F3F2-5144-B1F0-DEA5CB23C64F}"/>
                  </a:ext>
                </a:extLst>
              </p:cNvPr>
              <p:cNvCxnSpPr>
                <a:cxnSpLocks/>
                <a:stCxn id="131" idx="5"/>
              </p:cNvCxnSpPr>
              <p:nvPr/>
            </p:nvCxnSpPr>
            <p:spPr>
              <a:xfrm>
                <a:off x="9520017" y="3086603"/>
                <a:ext cx="95781" cy="171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2A54AB0-EC80-F442-AF0F-4D023F82C072}"/>
                  </a:ext>
                </a:extLst>
              </p:cNvPr>
              <p:cNvCxnSpPr>
                <a:cxnSpLocks/>
                <a:stCxn id="133" idx="5"/>
                <a:endCxn id="134" idx="1"/>
              </p:cNvCxnSpPr>
              <p:nvPr/>
            </p:nvCxnSpPr>
            <p:spPr>
              <a:xfrm>
                <a:off x="9390232" y="3353994"/>
                <a:ext cx="127043" cy="413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886AC811-B0F1-6E4B-A5B7-E0D4A63C9AAE}"/>
                </a:ext>
              </a:extLst>
            </p:cNvPr>
            <p:cNvSpPr/>
            <p:nvPr/>
          </p:nvSpPr>
          <p:spPr>
            <a:xfrm>
              <a:off x="5098276" y="4699952"/>
              <a:ext cx="515746" cy="2385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127D49A-20A4-EC45-A7C6-880374F83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982" y="4088667"/>
              <a:ext cx="1348017" cy="1371600"/>
              <a:chOff x="3904891" y="2657535"/>
              <a:chExt cx="2039173" cy="2074847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DAF52D5-6039-A04F-BC67-66AD7A359C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47015" y="2709248"/>
                <a:ext cx="1985197" cy="1957068"/>
                <a:chOff x="3216477" y="592021"/>
                <a:chExt cx="2997734" cy="295525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E85D999-7E5F-F049-8710-801D38B253B6}"/>
                    </a:ext>
                  </a:extLst>
                </p:cNvPr>
                <p:cNvGrpSpPr/>
                <p:nvPr/>
              </p:nvGrpSpPr>
              <p:grpSpPr>
                <a:xfrm>
                  <a:off x="321647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3D581BD-7EE7-E74E-99C5-D648EAA2662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C1564D-6385-7B49-A3D9-7817C689580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8195A2BA-98F9-8B4E-82DA-74CC4B7D741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67343080-5CD5-2247-96FC-390DA872F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C69D227-CDB4-F94F-8B21-EB405DAC6AD0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4D5076D5-78CF-6B4D-9CC0-18F012009F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EE96533F-46B0-8E4C-8061-CDE43557706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599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6FE0204-BF0F-4D44-9DD9-4956231BD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575AED94-AC6C-D442-8576-5166A4338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1124681-4068-F34B-B56A-088BAE67A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4F4A00-A1A4-7543-949E-DCD5FBE76FE3}"/>
                    </a:ext>
                  </a:extLst>
                </p:cNvPr>
                <p:cNvGrpSpPr/>
                <p:nvPr/>
              </p:nvGrpSpPr>
              <p:grpSpPr>
                <a:xfrm>
                  <a:off x="4127933" y="592021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4BB72741-88CE-B347-982C-28EE40CB930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B959B81B-45C3-EA45-AB89-4F5008FDCA9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C73D9F2-7AF0-8948-BC33-595ACCDD30A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861C5229-DD24-AB44-A3CF-FE8387548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8D34AF11-81AD-344E-86AA-6EDE810D587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951D97DA-37CE-0A43-8FE6-B72351D4FE9F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45A18BA-F5B4-EB46-9EB5-5161F01E70D5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06DF2093-58C7-5B47-86E8-A454E66D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A8CF9849-DF0C-EC40-96D0-CB553BA3A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A98C8F88-1C15-2945-B1D8-380BF7CA8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46CEA51F-63BE-C441-88F0-19B20CE9DE3B}"/>
                    </a:ext>
                  </a:extLst>
                </p:cNvPr>
                <p:cNvGrpSpPr/>
                <p:nvPr/>
              </p:nvGrpSpPr>
              <p:grpSpPr>
                <a:xfrm>
                  <a:off x="503461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CC37D5F-CDCD-2A4E-BC07-6EB0E8FB1AC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B2EA00F7-4F92-9A48-9910-1F55157CE83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A91003F-5A07-6045-A17E-471846F50545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E7B1827-9C2C-0342-B428-294A397D6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D4AAF03-19D3-6546-97DE-308B24C049CD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AB5D520-EF6A-7847-9A4E-85CB49ABD7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9577D04-911E-5742-A6D0-59062A1BF1AB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E8BF8913-5443-FC41-9E5F-F4E69FB54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1B92954-A592-E347-81F1-CD6484275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31017849-0902-0C47-A33D-F1A785DFB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A9596AC-C559-1D43-AFCD-5C053132B5AC}"/>
                    </a:ext>
                  </a:extLst>
                </p:cNvPr>
                <p:cNvGrpSpPr/>
                <p:nvPr/>
              </p:nvGrpSpPr>
              <p:grpSpPr>
                <a:xfrm>
                  <a:off x="3224170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77A9444A-6451-AD4E-B218-F334F7A1DBA1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709C3E3-EA32-144B-81C0-F5F5315EE6C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F509418D-A4E3-F04D-B9B4-E9ABCFCC294C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91A2C66-167B-B94D-927E-C648F8AC50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26B2FDD-D303-1B45-9359-A86CA83C58FC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456C9FD-34B6-714B-A997-748B8C045E78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4A54F44-57AA-544F-AE08-D5AA21ADCA5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0C1D8B86-217A-B244-A45F-08AFC6D7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A7F549BB-E876-E940-9BEF-0E88F364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F765898-449C-0C45-B13F-D8EC1DE63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5C73E958-AF98-954D-836A-53031BF74871}"/>
                    </a:ext>
                  </a:extLst>
                </p:cNvPr>
                <p:cNvGrpSpPr/>
                <p:nvPr/>
              </p:nvGrpSpPr>
              <p:grpSpPr>
                <a:xfrm>
                  <a:off x="4135626" y="1491149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D01CADE9-500B-A542-8709-11E112FD68A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E884BA-A321-394A-9DDD-03E16B8ACFF9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9F84A6C7-FF5D-ED4C-AF74-E070D5F3535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EF3DA73-C46B-804C-9CEE-065D96CB9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867A71BA-8685-8C4C-A2A8-8B1345547D87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3848E30-C31C-824E-BCC7-66003A5A3CEA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A7B08921-BA69-BF4F-879B-62880779255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03C0FBD5-EA1E-8146-88E7-164A415DB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9747A39-CF84-264B-920F-57BD7017C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750FE293-B3C0-9246-AF91-AF5E07715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E7FBAD6-81EF-8E43-963A-47A24B909CA0}"/>
                    </a:ext>
                  </a:extLst>
                </p:cNvPr>
                <p:cNvGrpSpPr/>
                <p:nvPr/>
              </p:nvGrpSpPr>
              <p:grpSpPr>
                <a:xfrm>
                  <a:off x="5053885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CDF4D86-9EC4-284A-9909-80C71F17FF0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9CCCC72-9229-C44A-B412-433E0C55797A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2DD1E65-96BD-EF4D-A3BB-2742CF176D51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8F8EEBF-4EAF-644F-9892-8E7CF65C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5A8ADC7-83F2-EC4A-A1F7-E662402E7FA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C06D98A0-921C-3E4E-A377-B5976C0A8F0B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184EA461-E17A-3648-81F1-8002AB7FD872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2B4654D-7396-BF4F-94EC-451414721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2DB4DC8-6CF7-3843-8ECC-995C34901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9E322A95-7CFB-5548-B1E4-FE3764BC0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E2A0341-8D03-E54D-AB7F-564C83E49B55}"/>
                    </a:ext>
                  </a:extLst>
                </p:cNvPr>
                <p:cNvGrpSpPr/>
                <p:nvPr/>
              </p:nvGrpSpPr>
              <p:grpSpPr>
                <a:xfrm>
                  <a:off x="3235609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95FC1BB-9B40-684D-9ADD-F7AE0F5605D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B760088-24F1-264F-BF95-CAAB22B70F15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D0D0D6D-7693-6847-A4E1-CC611F662B2E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466A879-13EB-4E4D-B329-2265548F1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46FE4D3-17A5-F840-8F26-70C96CC807E9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893B127-167A-824B-B34B-B8D9ECAA43A1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7313B9-9352-C841-A6E3-E510841155B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7C777F63-71BF-564D-8079-7805352A8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D73DBD13-288A-7C4D-A6D8-35E10AA5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2D0F8724-02C9-D24F-81EC-C1CFCFCC5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9063814-07CF-7341-9E9E-016D1ADF0BAD}"/>
                    </a:ext>
                  </a:extLst>
                </p:cNvPr>
                <p:cNvGrpSpPr/>
                <p:nvPr/>
              </p:nvGrpSpPr>
              <p:grpSpPr>
                <a:xfrm>
                  <a:off x="4147065" y="2403796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AEEF4DA-CF7A-974F-A79A-9324190D2E3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D5C4BDA-FF26-1447-B118-22A195E4F54F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ED9DDD18-D3B8-F948-B90F-9A75C95AA8D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8441C0-D3F2-184A-93BB-5ECB3A103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26C0667-E8BC-E14B-950D-4762926C617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2D74B9BC-F593-C74D-97FF-7922944E232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14BEA2C-8F6A-9147-ADA2-2E56DFCF6C07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602D1BC-6B8E-7A49-A002-C77CF53B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068ECE3D-AFD1-224F-9CB1-591B9910F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9786947-C2F5-A54E-A65C-0D7E6A41F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6482E4CF-C8CC-A841-A819-A517F743FC76}"/>
                    </a:ext>
                  </a:extLst>
                </p:cNvPr>
                <p:cNvGrpSpPr/>
                <p:nvPr/>
              </p:nvGrpSpPr>
              <p:grpSpPr>
                <a:xfrm>
                  <a:off x="5065324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656DF14-6DD9-A145-8215-D83376573FC3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DB80AC26-D016-D04F-8FCF-889B185E8973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62417A2-B0F2-5347-B28D-B9BA101F63F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B842B33-A230-0D46-A9D7-644C8CB33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2B64D289-100E-CA4A-B43B-F55E970E84B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29F42BD-B739-C94C-8423-3193E4503880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A863B14-B7A7-994C-B7FE-4C622C082D6F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54BEE63-AE7E-FD49-AA23-3575BB462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E13E2E5-1C83-4B40-8503-F74A87E41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ADBFA32-29E1-9D42-8C09-0C08143CF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54D010D-5373-9E4C-82B1-6A174EF00776}"/>
                  </a:ext>
                </a:extLst>
              </p:cNvPr>
              <p:cNvSpPr/>
              <p:nvPr/>
            </p:nvSpPr>
            <p:spPr>
              <a:xfrm>
                <a:off x="3904891" y="2657535"/>
                <a:ext cx="2039173" cy="20748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45E2014-9E41-0343-8843-6F89298E3246}"/>
                  </a:ext>
                </a:extLst>
              </p:cNvPr>
              <p:cNvGrpSpPr/>
              <p:nvPr/>
            </p:nvGrpSpPr>
            <p:grpSpPr>
              <a:xfrm>
                <a:off x="4190228" y="2780717"/>
                <a:ext cx="1496364" cy="1819316"/>
                <a:chOff x="4188057" y="2782434"/>
                <a:chExt cx="1496364" cy="1819316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D98317F4-F3ED-4C49-AD13-381A6C52709E}"/>
                    </a:ext>
                  </a:extLst>
                </p:cNvPr>
                <p:cNvSpPr/>
                <p:nvPr/>
              </p:nvSpPr>
              <p:spPr>
                <a:xfrm>
                  <a:off x="4188057" y="296530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1D48B2-308C-524F-A2ED-A12F7716B95D}"/>
                    </a:ext>
                  </a:extLst>
                </p:cNvPr>
                <p:cNvSpPr/>
                <p:nvPr/>
              </p:nvSpPr>
              <p:spPr>
                <a:xfrm>
                  <a:off x="4789650" y="295851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890AD97-F8AD-1942-9CB0-CF311EE789A0}"/>
                    </a:ext>
                  </a:extLst>
                </p:cNvPr>
                <p:cNvSpPr/>
                <p:nvPr/>
              </p:nvSpPr>
              <p:spPr>
                <a:xfrm>
                  <a:off x="4789650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9D9C9E3-5F20-1342-A515-6DE5CB768718}"/>
                    </a:ext>
                  </a:extLst>
                </p:cNvPr>
                <p:cNvSpPr/>
                <p:nvPr/>
              </p:nvSpPr>
              <p:spPr>
                <a:xfrm>
                  <a:off x="4188057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05C7FAA-E006-A94D-9D78-9377B594252F}"/>
                    </a:ext>
                  </a:extLst>
                </p:cNvPr>
                <p:cNvSpPr/>
                <p:nvPr/>
              </p:nvSpPr>
              <p:spPr>
                <a:xfrm>
                  <a:off x="4198161" y="4157642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676AFB6-7177-3B4F-AC2F-C4C285076173}"/>
                    </a:ext>
                  </a:extLst>
                </p:cNvPr>
                <p:cNvSpPr/>
                <p:nvPr/>
              </p:nvSpPr>
              <p:spPr>
                <a:xfrm>
                  <a:off x="5401223" y="354759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06E99FA-8124-B14E-AE74-3C9BF1066914}"/>
                    </a:ext>
                  </a:extLst>
                </p:cNvPr>
                <p:cNvSpPr/>
                <p:nvPr/>
              </p:nvSpPr>
              <p:spPr>
                <a:xfrm>
                  <a:off x="5410101" y="4161634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6DB678-1CA4-0349-A4C0-34E0BA304A19}"/>
                    </a:ext>
                  </a:extLst>
                </p:cNvPr>
                <p:cNvCxnSpPr>
                  <a:cxnSpLocks/>
                  <a:stCxn id="147" idx="7"/>
                </p:cNvCxnSpPr>
                <p:nvPr/>
              </p:nvCxnSpPr>
              <p:spPr>
                <a:xfrm flipV="1">
                  <a:off x="4422204" y="2782434"/>
                  <a:ext cx="209939" cy="22304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43C828F-2538-CA41-906F-1B1721A27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22618" y="2782434"/>
                  <a:ext cx="219905" cy="209907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37D0D680-FDCB-2444-ADCA-839B0C8AAF58}"/>
                    </a:ext>
                  </a:extLst>
                </p:cNvPr>
                <p:cNvCxnSpPr>
                  <a:cxnSpLocks/>
                  <a:stCxn id="147" idx="5"/>
                </p:cNvCxnSpPr>
                <p:nvPr/>
              </p:nvCxnSpPr>
              <p:spPr>
                <a:xfrm>
                  <a:off x="4422204" y="3199456"/>
                  <a:ext cx="413139" cy="38307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D58575B-CCD9-4849-8C54-94BA77267F4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5023674" y="3186201"/>
                  <a:ext cx="417722" cy="401570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E4C3476-3637-F144-955B-029A48E51D64}"/>
                    </a:ext>
                  </a:extLst>
                </p:cNvPr>
                <p:cNvCxnSpPr>
                  <a:cxnSpLocks/>
                  <a:stCxn id="149" idx="3"/>
                  <a:endCxn id="151" idx="7"/>
                </p:cNvCxnSpPr>
                <p:nvPr/>
              </p:nvCxnSpPr>
              <p:spPr>
                <a:xfrm flipH="1">
                  <a:off x="4432308" y="3787836"/>
                  <a:ext cx="397515" cy="409979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F2667D8-41F5-6342-89C3-E6D3DFD335AD}"/>
                    </a:ext>
                  </a:extLst>
                </p:cNvPr>
                <p:cNvCxnSpPr>
                  <a:cxnSpLocks/>
                  <a:stCxn id="149" idx="5"/>
                </p:cNvCxnSpPr>
                <p:nvPr/>
              </p:nvCxnSpPr>
              <p:spPr>
                <a:xfrm>
                  <a:off x="5023797" y="3787836"/>
                  <a:ext cx="439712" cy="40849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93D0261-9758-7A47-AD2E-879A90598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465" y="4395357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039C58F-B3AE-9E47-92D5-4ECC1585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6661" y="4590076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85A5D17-0786-7142-A79E-C34D6B5D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2535" y="4399414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F16AE3F-881F-DE4B-B2A1-CCE4E3769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7479" y="3985368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4C30729-BF0D-8549-BD75-A8A300748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3247" y="3784738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A17FBE52-1BE3-A148-98A9-1D9E05B3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272" y="3794223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Right Arrow 264">
              <a:extLst>
                <a:ext uri="{FF2B5EF4-FFF2-40B4-BE49-F238E27FC236}">
                  <a16:creationId xmlns:a16="http://schemas.microsoft.com/office/drawing/2014/main" id="{CC1DA035-18DE-8A4B-8922-F72F8A7F3DB3}"/>
                </a:ext>
              </a:extLst>
            </p:cNvPr>
            <p:cNvSpPr/>
            <p:nvPr/>
          </p:nvSpPr>
          <p:spPr>
            <a:xfrm>
              <a:off x="6240359" y="4688851"/>
              <a:ext cx="457372" cy="2496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6442753-8737-A744-83D2-3995E729A7AE}"/>
                </a:ext>
              </a:extLst>
            </p:cNvPr>
            <p:cNvSpPr txBox="1"/>
            <p:nvPr/>
          </p:nvSpPr>
          <p:spPr>
            <a:xfrm>
              <a:off x="5626652" y="5232957"/>
              <a:ext cx="601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DAG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31A1BB4-D7C5-404D-B953-0D2F3737D9E9}"/>
                </a:ext>
              </a:extLst>
            </p:cNvPr>
            <p:cNvSpPr txBox="1"/>
            <p:nvPr/>
          </p:nvSpPr>
          <p:spPr>
            <a:xfrm>
              <a:off x="6636125" y="5411318"/>
              <a:ext cx="1737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Scheduled CGRA</a:t>
              </a:r>
            </a:p>
          </p:txBody>
        </p: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1636D9B-EC07-B347-A72B-1C3C66EBD711}"/>
              </a:ext>
            </a:extLst>
          </p:cNvPr>
          <p:cNvSpPr/>
          <p:nvPr/>
        </p:nvSpPr>
        <p:spPr>
          <a:xfrm>
            <a:off x="5197233" y="5858993"/>
            <a:ext cx="1411695" cy="5116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ILP Solver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E171265-12EA-6145-B4FB-B6DC7CDA7D12}"/>
              </a:ext>
            </a:extLst>
          </p:cNvPr>
          <p:cNvCxnSpPr/>
          <p:nvPr/>
        </p:nvCxnSpPr>
        <p:spPr>
          <a:xfrm flipV="1">
            <a:off x="6448223" y="5065797"/>
            <a:ext cx="218026" cy="80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CD6B2B6-0342-384F-9A28-8E25F6512A65}"/>
              </a:ext>
            </a:extLst>
          </p:cNvPr>
          <p:cNvSpPr/>
          <p:nvPr/>
        </p:nvSpPr>
        <p:spPr>
          <a:xfrm>
            <a:off x="1629015" y="2784006"/>
            <a:ext cx="1534978" cy="6282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Can be generated from code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1FA3F6C-B0C7-C849-A288-9AC80D32F286}"/>
              </a:ext>
            </a:extLst>
          </p:cNvPr>
          <p:cNvCxnSpPr>
            <a:cxnSpLocks/>
            <a:stCxn id="281" idx="3"/>
            <a:endCxn id="23" idx="1"/>
          </p:cNvCxnSpPr>
          <p:nvPr/>
        </p:nvCxnSpPr>
        <p:spPr>
          <a:xfrm flipV="1">
            <a:off x="3163993" y="2522908"/>
            <a:ext cx="425532" cy="5752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774F122-D707-CB4E-8520-43107A70692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6FA991D-B5ED-F447-A332-74BBD965A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4AB9BD-16BE-6949-8BAC-BC7F59E348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77C244-07E2-9741-A75A-A961314D8B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CE6C47DA-56CC-B949-9A2C-7C2E37D5A9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7D769BCF-E65C-834D-9C87-417D7911C7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D5670D9E-B6B6-B74C-928A-BDFD431CD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7B574FD0-0ED6-734D-A5C5-2A72BF9CB2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B79CF62E-6587-9B40-A826-74B926A468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AD383CF-E7B2-8A49-B57A-64EF029388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68038A3-DF9C-DE45-A14F-A7B59319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EA4E5149-C9BF-634E-B437-50089E4B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BE5DE64E-4A31-BD43-83A1-5E1AE2C7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5936C770-10D0-014A-AE07-9F9472BE6E4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7BA6562-03D6-2043-BB08-C9A0A8C160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6C6C75D8-689D-2640-93E6-4E74DEBC4B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A4B237D9-86D1-BC48-9CA1-C9073F1433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B4E3F06F-46A9-0849-8E4B-32B8C9DC7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51CED57-B02B-4441-ACB3-F7C305187BE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AC5DD6C-4EB4-7245-9F04-B71D19053FD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C563F9C-CB8E-1F45-8E3F-4425E5FFC6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30D7814C-5775-D94D-858F-64ED530B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39D7B74D-0A1F-9A4B-821C-A0F72BDF1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886BC6D-DF55-5A48-9ADB-51FE1612C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FEE08E1-657E-4D43-BA75-CAAECE5F590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051B4CFA-348A-8740-A1BC-D98CEDDD55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BF153154-7120-1140-9203-32D59EC7D5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38AFA550-45FD-964A-9A1F-19993A18B3D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E67F744-E7D2-1D43-B985-C2D951FCB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C834E67D-A479-0749-A156-7D2197E006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F871868-B9F1-D043-9E73-EE56168B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9626A24C-89E3-3D4C-8911-F14CDAC4E3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3D81D701-CDBF-9949-BB1C-A3A005394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F2CBA74-888B-7E49-8355-EE244340C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1C9F8319-54E5-9443-ABCC-637A4786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B563246-D96D-2341-A57D-1EEAA09DE3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3665CA9-AE00-7841-89B8-75FCEB9816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4925A136-E557-384E-95D8-A38A6BBA30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9FCF94C-8088-5A4D-8797-8973418298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DCFAF0B-833A-4E4F-A4B8-F701439B7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C8A7555-9CCC-6D4E-A4B4-B6933A6DF9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38B66DA-54D6-AC4C-9027-9653B3EB69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5EAB836-173E-2E46-A931-DF4CD5A193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9C349B8E-DA97-2040-8C95-7758FA61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9CC8A5DA-2C67-5A45-A4DD-76CC80C73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848A58A-A547-694D-8870-0729FECAD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69DC743-1A23-D249-AEBF-1121433916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AFCD8B4F-D7AB-7743-856E-FA84485FD57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6A42795-AB58-2B4A-A742-94F419951B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99F0E01-A31B-A243-810C-DF4CFB3E0F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9BA0D0D-695E-7443-A82A-A57BB7B37D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92AF8817-2498-B04D-9931-F886155D7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87E349A-3D66-7C47-BF49-9B24E6FA9CE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B2B78C3C-62AD-E14E-940B-D440B42C57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4CBF01EF-0BC9-E84C-A77F-701FB14E76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24B95EA-CB56-C949-AB5D-B25A3437E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D277E27E-732D-934A-A89B-180381AA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15D82376-D6AA-8E4D-85B1-3A4331C6B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7628F329-064A-5345-83EA-DC8B48CCCFE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154C3E0-3F8F-CA41-90DF-676F229F82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3C9DF49-2112-9B42-BC69-0701B9E94F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E97A6D0-ADE7-FF4E-B1D9-AEDF5B76FE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C9CAAF87-ADC6-D14E-BCBE-C407EA6B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9E199CE-DB85-7046-814C-9D13E24EF6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CEEFBC3-B9E7-2E4D-86C2-537AD80681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344CD223-C5F0-AC4F-B519-DB6BBDDAC2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F6118252-4F65-7F49-9710-2A84916E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26F685A1-BFDC-CA48-9486-EAC5495D1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B01BED5-C9A8-014A-8AC5-4AFD651FA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5F2B804-0285-AC42-9529-2C49A2E16BC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D0D0108-868F-D04C-BE72-2A143CA9C4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EF8CD22-E8E4-2049-83DC-2A8575BF0F4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5F6ED89-92EB-3847-B61B-7D9D8B27D7C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B60F5D1-3398-5747-85CB-067637A5E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95FACCC-B24D-E14B-9BF0-ABA6035326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E89754-700E-A449-8934-BAE9895F4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A488AE5A-1ECF-B64C-940A-76B0C3FECB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A9D52A91-29DF-2345-B264-6158C4740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2174A81-A186-0942-90CA-1E6FCBA50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48A468B0-D9FE-B040-8BEF-34CA67D48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CDCE2FE-809B-EF4E-B012-6C54801CDEA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3AFE797-45BE-AC4E-B77D-DCECB7F5EE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9A9931B-4963-8E47-BA43-782593573C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62875F4-A4A8-7240-90FE-772EF40434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6483FBAA-2DCB-1546-994C-D0B48B533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C83F97A-38A7-8247-A4E6-83C49D9049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A0880321-BC77-4441-A453-3E504F97E1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E9418BF-6BBD-5B47-B3B1-1E7F6160906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03B16826-7A03-BF45-8CEE-66AE0E3A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D9DF4104-4FB5-3848-B724-B4CEC98D1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1528EC2B-1D87-8A43-BE3D-FE96FC9B9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AC94FB49-15E1-7A4B-AE71-BCEC0B322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5C74CB0-8BDE-4443-A93D-253617D3876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1E8C248-8D20-DA47-A15B-F733020CEA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D7FF796-6187-AB44-91ED-8ADB55E1A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FF183E3A-889A-5749-ACEF-3DDF5C8CAB3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528EBA89-775C-4544-9860-D6816D401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C6E3612-FE7D-2A42-821A-D08B53F827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80D932DF-77D8-FB4A-A9D0-3F2385F00C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8BA8F21-AD81-2D44-B1AE-B8E1E96BE8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1BCCDD9-F8DF-B644-ABBF-B3C5BB41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3B42A5D0-C51A-D149-9FEE-5197B0320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B5B8091-520C-5142-9661-9F62AEE63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09978153-69F0-764F-9F80-188D7E987E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06D157D-AE7C-5547-BA3C-C3A7E02A6B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3AC76EBC-33DF-8740-B02D-1E53331CDE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DE3F180-088B-FF47-B98B-F27B85DDE7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F10DC091-35EF-4A4F-8AE1-22A873D3D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769F20E-5D6F-274E-B863-43A66A6413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7501D4-A709-504B-8CEA-9DBC14BFF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23D808D-2EA0-2A47-ABF0-71772013BC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3764F65-C4CA-CA4F-B52B-4679E805A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03A481E4-A920-BB4F-8A32-7B847192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31EBA4B2-3AA7-8441-A49F-13B41AF2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2F4581C3-CD7B-414D-828E-154EA656B05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60643544-6549-BD44-9185-F261E3BCB4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FDC1AD97-D670-7848-A15D-A4556C0739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A765EAF-FF81-4E46-AFD6-F19A31A193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0411B531-4A89-9740-8E7E-9C241519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8674292-84B8-E34C-8966-3A66C12EE6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F499040D-3A77-5749-9F1A-6209432D8E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58A66B7-7906-5843-9629-170F0BCCA0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84DC08B-22C3-7145-B2A4-FF5F80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3BB3DC4D-6227-624A-94E2-184EC66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2F47BF9-CBAF-0B4E-9FC2-97FBD881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996DF3B-F4E7-6A4D-9D25-A2FE731FE34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0F9DBF5-D146-8D49-AB4E-7139C98A49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DD39B6C-389C-294F-865A-765087EF0E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858C641-13CC-604B-A4DA-294FF56ED1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544E9B7F-75A5-FE40-8B83-443ED236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BB6AE40F-8B6E-9245-8C16-11D4D05F4EF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481359AF-3436-E24E-8FD3-A26946E711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EE3B142-587D-D84B-8DDD-EA020FD424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6708001-0347-A246-BE05-4F06FCECE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987A34A6-EE6B-E848-915E-5D34683D7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53EA3DD3-4F1E-F44C-8164-AA3F673D8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A6155D-820E-7B4D-8259-2908B2892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C79D4E5-112C-344C-BDB7-24AB7CED19A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B9F4C6A-4E63-0B49-8738-19FB93344F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2CEBBFC-50A9-D34A-9C25-79684D5141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71100575-A8BD-4C44-B876-37E44BBB3A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3FC1BC-9002-0447-A53A-F3F429E65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70290B8-340B-3145-A704-CB81131E5B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207A143D-5E3C-794D-8337-35900A83E7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F6A5806-BFAC-5342-9439-0384EFFB22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ABB831F-574E-3745-869F-21DECEF1E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A2592488-01EF-9C47-8197-8A6AB46B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1545232-1470-334B-BE9E-4C6186CE8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C35D78E-583D-EA49-85F1-A6F64F5A2BD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2565620-7E2F-4249-8F7A-782A43CAA6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E109918-33FC-EF4E-AEC9-95AF3D02C9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9B333FC-2E23-A44A-90DA-4A995CD63F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BD49A7B-1B83-9A49-B292-4C7EA2CD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8DBBD9F2-2795-B84F-A353-D23B7C319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1AAC0A10-9C8C-9747-B52D-00459ABEF2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29B80DDD-8202-1444-A461-E6163B85B68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9CC4C5A-1B66-3144-984C-93188998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5C5D5E2-15B7-1B47-BCF2-B3E62C10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C6F4C84-5999-9149-BBD1-6D804EBE2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AD650BA-2819-7A4A-9F50-B481FD507F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25338D5-43B0-004F-99B6-5222259A90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E1AE913-9AEB-E547-8FB1-B4991EEE1F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4AB4A10F-5FD3-B946-BDCB-18EA0A73BF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84E149-B541-DE49-AADC-869622D8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6D7C2CF-75F1-414E-977C-F009075AE7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FEBF07-CE95-7B49-B2D6-91FE8EF129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E9F154D-D8AD-7849-B6CF-323F06A95EC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29A2AA0-B3EE-AC4E-9544-DD3C57B02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3F63DA6-D58D-C54C-B4C2-61A59912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8C785E6-FE12-EC41-A2C5-22660EA7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E5E4FD7-3B4E-6147-A7A4-E294CCECB0E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E8F469-DDCE-A34A-BCEE-7A19663758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C57B0BA-B97D-2E46-9916-11015BE17E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25EBEFD-D239-4D40-8B83-A44272142FF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1D74AA4A-F9C1-2545-BEA9-EA0163153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6CBE73E4-9F4E-9D46-915D-CABBFA4A72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384B8A1-4CC2-B549-840C-3680F4F66B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7962D89-4E77-934B-ACF6-32D80F3F39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C34E9DEC-6100-E447-A920-F5346F5A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AD0A5840-F318-3E41-8487-6C67B0C1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0044A2F9-0588-B043-8FCB-A46CEA54D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552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8" grpId="0" animBg="1"/>
      <p:bldP spid="28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E3DE-B54B-7B42-86F8-F801E24F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40"/>
            <a:ext cx="10515600" cy="145379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Bring-your-own-functional-unit</a:t>
            </a:r>
          </a:p>
          <a:p>
            <a:r>
              <a:rPr lang="en-US" dirty="0"/>
              <a:t>Standardized interface for incorporating custom logic</a:t>
            </a:r>
          </a:p>
          <a:p>
            <a:r>
              <a:rPr lang="en-US" dirty="0"/>
              <a:t>Latency insensitive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67728-0AF2-E948-A7BE-E05D019270C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661" y="4324201"/>
            <a:ext cx="1117616" cy="1105793"/>
            <a:chOff x="4775445" y="1572968"/>
            <a:chExt cx="1148887" cy="11367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AD74F-C5B0-F644-8339-954C4BBB3C2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041EEB-2550-D64C-AD4C-783246E28009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0A49DB-C158-E743-9CDF-6DF04CB54C4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0138E-0AE5-0747-AFC3-B18DAD44E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28EFC5-50C4-7243-9239-F099B727C90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6E4BC8-9CD9-BB4F-9D1A-11975FEE9B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2B020C-E792-0746-A063-A9BEC11338D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0CE971-FB91-2B45-9896-03219DB54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479DF-5F32-0E48-9ECA-B4B8CDAD1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04EB15-436A-F441-A0CC-047B6FD9E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B37026-2615-1147-A200-4E06CD79A39D}"/>
              </a:ext>
            </a:extLst>
          </p:cNvPr>
          <p:cNvGrpSpPr>
            <a:grpSpLocks noChangeAspect="1"/>
          </p:cNvGrpSpPr>
          <p:nvPr/>
        </p:nvGrpSpPr>
        <p:grpSpPr>
          <a:xfrm>
            <a:off x="7657599" y="4318004"/>
            <a:ext cx="1117616" cy="1105793"/>
            <a:chOff x="4775445" y="1572968"/>
            <a:chExt cx="1148887" cy="11367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E761F-E7CF-9641-8FD9-8332718C3BF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75709E-231B-134F-81AA-622BDC0A135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2BF62-3129-6547-82DB-148C8933DBE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36960A-7B9A-C349-B5E7-55A4B84A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1E219B-5FEA-9848-8E05-75F3079F027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03503-7816-5E4A-9483-BFC351077DF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A7E539-23C1-5C46-AFC2-035281C8B2E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04C31B-C870-2B48-BFCA-5C8959D1D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EF587A-E3A6-DA41-9D83-E1114FB1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C9EB77-2CB5-AE4B-AAF2-C1106200F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BA799-9A8E-784A-A247-BBF00A066610}"/>
              </a:ext>
            </a:extLst>
          </p:cNvPr>
          <p:cNvGrpSpPr>
            <a:grpSpLocks noChangeAspect="1"/>
          </p:cNvGrpSpPr>
          <p:nvPr/>
        </p:nvGrpSpPr>
        <p:grpSpPr>
          <a:xfrm>
            <a:off x="6771025" y="5218768"/>
            <a:ext cx="1117616" cy="1105793"/>
            <a:chOff x="4775445" y="1572968"/>
            <a:chExt cx="1148887" cy="11367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35E6D9-E2D4-3E49-917A-C658A5015BB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56C530-A538-0A48-BB6F-35958047A40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7171-6447-2D47-8B76-BAFAF9DF74F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9C15E6-816A-2E48-BC2C-1C302F68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B60AF9-A842-684B-9063-2F9E028BB4E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7496AD-F50E-6C45-9053-F240BE9F1AF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20D032-E01F-AC4A-AB0A-CBAAA7D851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D20759-B95B-054A-8E2B-E72193F40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CF5B36-082C-BC44-AB2F-858E98A3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B1FE477-8ED5-7348-8662-4CDEECBBC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F1DF-4B18-3745-996A-EA56670DFBCB}"/>
              </a:ext>
            </a:extLst>
          </p:cNvPr>
          <p:cNvGrpSpPr>
            <a:grpSpLocks noChangeAspect="1"/>
          </p:cNvGrpSpPr>
          <p:nvPr/>
        </p:nvGrpSpPr>
        <p:grpSpPr>
          <a:xfrm>
            <a:off x="6746863" y="3436070"/>
            <a:ext cx="1117616" cy="1105793"/>
            <a:chOff x="4775445" y="1572968"/>
            <a:chExt cx="1148887" cy="11367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4D0CD-A6D0-834B-A568-DDCF5B01BE5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E71A0B-E579-FE4E-B91C-78E7D866465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779C68-56C6-5A4F-B9F2-E5916F3B2832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5FE57-213B-E240-9187-D7054AF6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895575-B010-7142-BCEB-B78078DBC33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01E640-692B-794A-BAE5-BBAFEA9C6C3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91151-1E35-894B-892F-EFC59836726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D8C0D31-3D9B-0546-9D65-64778AA71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E802F5-B6BF-104D-813E-C68290FB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F85B75-6DA0-054C-8A06-0338EF1AF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1D658C-8D7D-DB45-88D5-6E7698CC54CB}"/>
              </a:ext>
            </a:extLst>
          </p:cNvPr>
          <p:cNvGrpSpPr>
            <a:grpSpLocks noChangeAspect="1"/>
          </p:cNvGrpSpPr>
          <p:nvPr/>
        </p:nvGrpSpPr>
        <p:grpSpPr>
          <a:xfrm>
            <a:off x="7641801" y="3429873"/>
            <a:ext cx="1117616" cy="1105793"/>
            <a:chOff x="4775445" y="1572968"/>
            <a:chExt cx="1148887" cy="11367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2BEB59-E9BE-774F-BF6A-61F2C701C7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D9D143-3908-114A-8C29-B25E93DBA6E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622121-B4DD-724A-B175-125F9B850F6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93FC4-4D11-4B4D-B98C-E1869F2F1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0D57FE-8F67-7D4A-A24C-53622244068D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135223-7702-5E42-B742-93EA92ADDD6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64AB57-9F07-2F4C-8A13-D6B2D0945D5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861C5E-91B8-0945-BD4E-5CCBBAEF7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FB60DF-8939-FF41-9D1B-FEE5FA586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48FFF3-084C-CD49-94C0-228187E47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116B27-BC60-5047-8327-BCDB7386F217}"/>
              </a:ext>
            </a:extLst>
          </p:cNvPr>
          <p:cNvGrpSpPr>
            <a:grpSpLocks noChangeAspect="1"/>
          </p:cNvGrpSpPr>
          <p:nvPr/>
        </p:nvGrpSpPr>
        <p:grpSpPr>
          <a:xfrm>
            <a:off x="8536739" y="3429875"/>
            <a:ext cx="1117616" cy="1105793"/>
            <a:chOff x="4775445" y="1572968"/>
            <a:chExt cx="1148887" cy="113673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F95765-9A1A-964B-AB0E-EEE76AC230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7BB233-0277-884A-8E2C-D3815E491FBF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4259C1-FFB1-B94E-97FF-AB836003F19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E7050-FF72-A54E-BE36-9BEC4FC86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C9391C-613E-C642-A1E8-9B19D8B698D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D642A-2A0C-C747-A261-EBF57AA1218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F48128-9DD1-B043-AF0A-A08E6F737E60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7B9693B-8391-294B-B9D8-A35F61200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A22161-561D-7749-A739-93F4EBB75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B82DE0-1025-D54C-BD24-B71D2C8DB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CA62F1-7F69-7B45-90E3-B384A3952E1E}"/>
              </a:ext>
            </a:extLst>
          </p:cNvPr>
          <p:cNvGrpSpPr>
            <a:grpSpLocks noChangeAspect="1"/>
          </p:cNvGrpSpPr>
          <p:nvPr/>
        </p:nvGrpSpPr>
        <p:grpSpPr>
          <a:xfrm>
            <a:off x="6741893" y="2551398"/>
            <a:ext cx="1117616" cy="1105793"/>
            <a:chOff x="4775445" y="1572968"/>
            <a:chExt cx="1148887" cy="11367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7D776F-1412-8A4E-A8D6-DAED678E7D4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1EC37D-F3EA-6943-9582-D7A665B02B8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13FD6B-331B-8743-BE65-F907E60B3DA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064368-DCA1-144F-B1AE-E6D47C57F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5E3A17-46AB-7549-8ABD-9BC825CFDD2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602620-198C-A441-A21E-856C1FC24A6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39661A-4101-BE47-86EE-8F174E532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3A8CA68-7362-E041-AC7B-4866E69DE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995D04-566B-6240-AB33-8AA5251CE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82AF2D7-0589-B542-B40F-0F37DF28F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51F6F65-0859-AB4B-8427-68A2AA28D733}"/>
              </a:ext>
            </a:extLst>
          </p:cNvPr>
          <p:cNvGrpSpPr>
            <a:grpSpLocks noChangeAspect="1"/>
          </p:cNvGrpSpPr>
          <p:nvPr/>
        </p:nvGrpSpPr>
        <p:grpSpPr>
          <a:xfrm>
            <a:off x="7636831" y="2545200"/>
            <a:ext cx="1117616" cy="1105793"/>
            <a:chOff x="4775445" y="1572968"/>
            <a:chExt cx="1148887" cy="113673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A4DFD3-5F89-4E41-B6E2-1324540002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8395DC-7C88-294F-88DA-6E3342DF667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5E63E5-A7C8-F040-AEA0-16C835AC7FA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4D6E5D-51B3-D244-BB87-A4793B3B1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7429BF-05B1-6345-98FE-559058789D1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92AF291-6212-B34A-95C7-BDF1ADD8133A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DAC38E-B32C-7D4F-95B5-E09CE7D0805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B3B86F-80C1-5545-9229-E094DD4C8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306A4A-FF7F-7147-92D7-8684016B7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E5FA795-7921-C44A-8F75-CF55FA07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894F2C-B4CC-E04E-8456-D168E14BF7C8}"/>
              </a:ext>
            </a:extLst>
          </p:cNvPr>
          <p:cNvGrpSpPr>
            <a:grpSpLocks noChangeAspect="1"/>
          </p:cNvGrpSpPr>
          <p:nvPr/>
        </p:nvGrpSpPr>
        <p:grpSpPr>
          <a:xfrm>
            <a:off x="8531769" y="2545202"/>
            <a:ext cx="1117616" cy="1105793"/>
            <a:chOff x="4775445" y="1572968"/>
            <a:chExt cx="1148887" cy="11367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727E9A0-E3EC-DF41-9B49-D0D9C42A92C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439F2B-286A-3446-BA2F-55BB6606B79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234FD2E-CB30-5E40-962A-66D11AC6CF6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7B0F06-1518-E54B-9E96-E18C6E3F9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41E83-43A9-9046-8CC8-FC66AF8392B7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78D507-9FA8-B14B-9434-E94237E2D30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8A2D088-9E3C-EB4B-9840-E8E7251014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938024A-0FC0-C94A-9073-0434B775A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0F32F4-0E96-E747-9469-FC28AF8A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CD08D5-A7AC-924D-A8D6-6819F11B1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AD91DCB-866D-EA47-8A84-6E61D135E507}"/>
              </a:ext>
            </a:extLst>
          </p:cNvPr>
          <p:cNvGrpSpPr>
            <a:grpSpLocks noChangeAspect="1"/>
          </p:cNvGrpSpPr>
          <p:nvPr/>
        </p:nvGrpSpPr>
        <p:grpSpPr>
          <a:xfrm>
            <a:off x="9426707" y="2550876"/>
            <a:ext cx="1117616" cy="1105793"/>
            <a:chOff x="4775445" y="1572968"/>
            <a:chExt cx="1148887" cy="11367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E43A23-0D2C-654C-9383-860C0C957D8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8938205-7018-C645-BC8F-A0263FE009E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66D816-EF8B-8043-9625-E458AC00462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A4B56D7-73E1-534F-8F60-7CCB530D9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127226-DD33-E144-8D29-49B36ACDFE7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D522DE-6E78-C743-BB8D-07BB7AD9BE2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09AA83-6E74-0740-A51A-E1EF1BCEDE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42D2A9-5885-A246-ABF0-3FEC96181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36E465D-9A16-4749-9765-AA900C1C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27C186-43E5-4342-B8E1-E606AABAE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16B4AFD-DF6C-7347-87C4-01258056246D}"/>
              </a:ext>
            </a:extLst>
          </p:cNvPr>
          <p:cNvSpPr txBox="1"/>
          <p:nvPr/>
        </p:nvSpPr>
        <p:spPr>
          <a:xfrm rot="2700000">
            <a:off x="9111752" y="4434412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C3D97B5-CF21-AC41-9E6A-F7CE789AA5DF}"/>
              </a:ext>
            </a:extLst>
          </p:cNvPr>
          <p:cNvSpPr/>
          <p:nvPr/>
        </p:nvSpPr>
        <p:spPr>
          <a:xfrm>
            <a:off x="7077518" y="3777874"/>
            <a:ext cx="445206" cy="4218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DAEC3E-49AE-614E-99E2-475D06A3CDA9}"/>
              </a:ext>
            </a:extLst>
          </p:cNvPr>
          <p:cNvGrpSpPr/>
          <p:nvPr/>
        </p:nvGrpSpPr>
        <p:grpSpPr>
          <a:xfrm>
            <a:off x="2050361" y="3191173"/>
            <a:ext cx="3701082" cy="2404872"/>
            <a:chOff x="2050361" y="3191173"/>
            <a:chExt cx="3701082" cy="24048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7A04AB-8CD5-C440-BCF4-C6CB78AD005E}"/>
                </a:ext>
              </a:extLst>
            </p:cNvPr>
            <p:cNvSpPr/>
            <p:nvPr/>
          </p:nvSpPr>
          <p:spPr>
            <a:xfrm>
              <a:off x="2050361" y="3191173"/>
              <a:ext cx="3701082" cy="2404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CB7FF-9A93-F542-880F-95DB6D9E8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361" y="3191174"/>
              <a:ext cx="3502362" cy="2184589"/>
              <a:chOff x="5383272" y="3309209"/>
              <a:chExt cx="1682227" cy="10492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B97B7B-8F08-124C-AE4D-9057BB5DD997}"/>
                  </a:ext>
                </a:extLst>
              </p:cNvPr>
              <p:cNvGrpSpPr/>
              <p:nvPr/>
            </p:nvGrpSpPr>
            <p:grpSpPr>
              <a:xfrm>
                <a:off x="5383272" y="3309209"/>
                <a:ext cx="1682227" cy="989400"/>
                <a:chOff x="5384842" y="3650687"/>
                <a:chExt cx="1682227" cy="9894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BADD998-9021-E243-8140-805BD23DBA8A}"/>
                    </a:ext>
                  </a:extLst>
                </p:cNvPr>
                <p:cNvGrpSpPr/>
                <p:nvPr/>
              </p:nvGrpSpPr>
              <p:grpSpPr>
                <a:xfrm>
                  <a:off x="6152669" y="3650687"/>
                  <a:ext cx="914400" cy="914400"/>
                  <a:chOff x="6056216" y="3516776"/>
                  <a:chExt cx="914400" cy="914400"/>
                </a:xfrm>
              </p:grpSpPr>
              <p:pic>
                <p:nvPicPr>
                  <p:cNvPr id="16" name="Picture 15" descr="A picture containing box&#10;&#10;Description automatically generated">
                    <a:extLst>
                      <a:ext uri="{FF2B5EF4-FFF2-40B4-BE49-F238E27FC236}">
                        <a16:creationId xmlns:a16="http://schemas.microsoft.com/office/drawing/2014/main" id="{1482D487-D2C0-4B44-8CE7-4C7CE0715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333333">
                          <a:alpha val="1961"/>
                        </a:srgbClr>
                      </a:clrFrom>
                      <a:clrTo>
                        <a:srgbClr val="333333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6056216" y="35167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966A2A-3135-0041-B377-9A33B5FDB8B6}"/>
                      </a:ext>
                    </a:extLst>
                  </p:cNvPr>
                  <p:cNvSpPr txBox="1"/>
                  <p:nvPr/>
                </p:nvSpPr>
                <p:spPr>
                  <a:xfrm rot="19576705">
                    <a:off x="6351140" y="3696949"/>
                    <a:ext cx="429782" cy="221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Standard </a:t>
                    </a:r>
                  </a:p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interface</a:t>
                    </a:r>
                  </a:p>
                </p:txBody>
              </p:sp>
            </p:grpSp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01C9B43-3E87-4947-9280-7FE955756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4842" y="4091447"/>
                  <a:ext cx="1076706" cy="54864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22A488-918A-9841-AE5A-6988E2396961}"/>
                    </a:ext>
                  </a:extLst>
                </p:cNvPr>
                <p:cNvSpPr/>
                <p:nvPr/>
              </p:nvSpPr>
              <p:spPr>
                <a:xfrm>
                  <a:off x="5428450" y="4184867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7D3ED9-6DF7-4B4C-A662-4AB580452896}"/>
                    </a:ext>
                  </a:extLst>
                </p:cNvPr>
                <p:cNvSpPr/>
                <p:nvPr/>
              </p:nvSpPr>
              <p:spPr>
                <a:xfrm>
                  <a:off x="6382849" y="4433751"/>
                  <a:ext cx="78699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9869822-BBBC-0643-B071-9A160C240B6F}"/>
                    </a:ext>
                  </a:extLst>
                </p:cNvPr>
                <p:cNvSpPr/>
                <p:nvPr/>
              </p:nvSpPr>
              <p:spPr>
                <a:xfrm>
                  <a:off x="6206490" y="4198292"/>
                  <a:ext cx="165735" cy="154305"/>
                </a:xfrm>
                <a:custGeom>
                  <a:avLst/>
                  <a:gdLst>
                    <a:gd name="connsiteX0" fmla="*/ 0 w 165735"/>
                    <a:gd name="connsiteY0" fmla="*/ 154305 h 154305"/>
                    <a:gd name="connsiteX1" fmla="*/ 34290 w 165735"/>
                    <a:gd name="connsiteY1" fmla="*/ 34290 h 154305"/>
                    <a:gd name="connsiteX2" fmla="*/ 165735 w 165735"/>
                    <a:gd name="connsiteY2" fmla="*/ 0 h 15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5" h="154305">
                      <a:moveTo>
                        <a:pt x="0" y="154305"/>
                      </a:moveTo>
                      <a:cubicBezTo>
                        <a:pt x="3334" y="107156"/>
                        <a:pt x="6668" y="60007"/>
                        <a:pt x="34290" y="34290"/>
                      </a:cubicBezTo>
                      <a:cubicBezTo>
                        <a:pt x="61912" y="8573"/>
                        <a:pt x="113823" y="4286"/>
                        <a:pt x="165735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629A81-B967-1945-BB4F-6DA475ABB647}"/>
                    </a:ext>
                  </a:extLst>
                </p:cNvPr>
                <p:cNvSpPr/>
                <p:nvPr/>
              </p:nvSpPr>
              <p:spPr>
                <a:xfrm>
                  <a:off x="5426796" y="4482213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119E-D018-B140-BE06-3911F93A3D45}"/>
                  </a:ext>
                </a:extLst>
              </p:cNvPr>
              <p:cNvSpPr txBox="1"/>
              <p:nvPr/>
            </p:nvSpPr>
            <p:spPr>
              <a:xfrm>
                <a:off x="5580653" y="4210665"/>
                <a:ext cx="463444" cy="14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Your logic</a:t>
                </a:r>
              </a:p>
            </p:txBody>
          </p:sp>
        </p:grpSp>
        <p:sp>
          <p:nvSpPr>
            <p:cNvPr id="148" name="5-Point Star 147">
              <a:extLst>
                <a:ext uri="{FF2B5EF4-FFF2-40B4-BE49-F238E27FC236}">
                  <a16:creationId xmlns:a16="http://schemas.microsoft.com/office/drawing/2014/main" id="{49C0D1BD-F640-9B47-A363-85AF82A86FF7}"/>
                </a:ext>
              </a:extLst>
            </p:cNvPr>
            <p:cNvSpPr/>
            <p:nvPr/>
          </p:nvSpPr>
          <p:spPr>
            <a:xfrm>
              <a:off x="2194087" y="3280997"/>
              <a:ext cx="445206" cy="42188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F8D5E5-7422-ED41-A0D1-2C16ECCF4CB4}"/>
              </a:ext>
            </a:extLst>
          </p:cNvPr>
          <p:cNvCxnSpPr>
            <a:cxnSpLocks/>
          </p:cNvCxnSpPr>
          <p:nvPr/>
        </p:nvCxnSpPr>
        <p:spPr>
          <a:xfrm flipV="1">
            <a:off x="5753630" y="4212393"/>
            <a:ext cx="1766585" cy="13942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74802DA-C769-C843-B0FF-12ED7C120D25}"/>
              </a:ext>
            </a:extLst>
          </p:cNvPr>
          <p:cNvCxnSpPr>
            <a:cxnSpLocks/>
          </p:cNvCxnSpPr>
          <p:nvPr/>
        </p:nvCxnSpPr>
        <p:spPr>
          <a:xfrm>
            <a:off x="5751154" y="3198903"/>
            <a:ext cx="1774296" cy="5789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7705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67</a:t>
            </a:fld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9320825-8C28-C452-83B7-26B09BA8513C}"/>
              </a:ext>
            </a:extLst>
          </p:cNvPr>
          <p:cNvSpPr txBox="1"/>
          <p:nvPr/>
        </p:nvSpPr>
        <p:spPr>
          <a:xfrm>
            <a:off x="3972393" y="253333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work</a:t>
            </a:r>
          </a:p>
        </p:txBody>
      </p:sp>
    </p:spTree>
    <p:extLst>
      <p:ext uri="{BB962C8B-B14F-4D97-AF65-F5344CB8AC3E}">
        <p14:creationId xmlns:p14="http://schemas.microsoft.com/office/powerpoint/2010/main" val="3029966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68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4268150" y="3554822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8476924" y="3561260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7" name="Content Placeholder 2">
            <a:extLst>
              <a:ext uri="{FF2B5EF4-FFF2-40B4-BE49-F238E27FC236}">
                <a16:creationId xmlns:a16="http://schemas.microsoft.com/office/drawing/2014/main" id="{C2DB9884-E054-E744-99F2-335DA7BB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26" y="1847128"/>
            <a:ext cx="10859955" cy="1034526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  <a:p>
            <a:r>
              <a:rPr lang="en-US" b="1" dirty="0"/>
              <a:t>Solution</a:t>
            </a:r>
            <a:r>
              <a:rPr lang="en-US" dirty="0"/>
              <a:t>: one operation/PE/kernel invocation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7271950" y="3954931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4528606" y="3184195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8669700" y="319192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2C3FE-5F28-1047-A806-B3F1FEA2EC3D}"/>
              </a:ext>
            </a:extLst>
          </p:cNvPr>
          <p:cNvSpPr txBox="1"/>
          <p:nvPr/>
        </p:nvSpPr>
        <p:spPr>
          <a:xfrm>
            <a:off x="1604767" y="3198580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24BE21-23EA-D04A-BDED-EA99677E51CD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34B5D4C-AFC0-9A47-B215-5C92E15FEE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EE29A99-D6B6-7D4A-8A48-24022B9F0AB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290EA5E-B6E1-7540-81F6-175F7B9E6D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5AC5272-0A95-E249-B13A-057C9EF401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3A75C9C-46AC-9B44-A323-0F7ED6875E2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A8F76E6-0A06-5549-93CA-DBFDFF04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1BDFC3B-2A18-AD4F-8F3E-8B69DF6296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6A66F7DC-07D8-AE48-98A6-FBC0628434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5D332BE9-4E9B-7F42-92F3-BAADDD624D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EE41DB5-C318-6045-A97B-DB6A7D6DA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16F187B-7E4B-8E45-B877-4CA286FD9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8D94D50-6DD6-984A-AF6B-C4586BFA8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9F0085E-2913-C94E-9340-0AF62A39F8A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BED8F80-F78F-B845-9F8B-0CA9C9D249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8DC8226-2BEE-5F48-8B63-150FFC3612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09A4B29A-9AAC-6D4F-84A6-4C2A306455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4EBBE358-B4D1-5B4B-8E78-B9137232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600C136-3FE2-854A-829D-ACBABE9808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A8AB1AD-0EC7-9D45-A6B6-17E3647C9B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1B490C4-4AAF-B64A-A527-E5D961502B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7F332288-FD7F-E547-8EDE-C71072B94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63038D3-BAA6-4B4B-B1B5-EDE567C29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C5555EF-3B9F-9549-AEF9-85783958A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5D20004-DFD6-5C4E-9B11-8070B3935FD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6AF14B6-0804-9744-A9AA-C82D3B76B9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67CE072-DFBC-FF48-A2B7-3B9AB49281D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42F8308A-20F4-1E40-9CC3-8D98F930C3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EA9D314-3F8F-024D-A260-21DC252AD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486EBE86-720D-2943-9D05-0226B80BE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55C82F9-9733-5946-8491-235F8233AC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B44949A0-AA9B-264A-BBDE-28DDA2914B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9304E3AE-88B2-0E46-A351-65C72FF1F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CA1E9F5-072F-824D-A36C-760B98573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57F5A94-FB91-364B-B15D-F1FF7DFE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F9F6200B-5AFA-954A-9DAC-FCBA716B51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03F5911-0299-8647-AAAA-EAE780064D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AC0AEAD4-283A-BE46-BED0-9B20682478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04DA08F2-FD47-FD46-B35C-F4E92C75C9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C3C9B8D-E321-8249-8D3F-E260CD6F7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27A426-403F-7144-8C6A-07F0538A13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2368B87-E771-C540-97B9-243994410B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10E6445-1799-454C-99E1-B90496F45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1A975DD2-3450-A04C-84D6-A626B2E9E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67625A25-9436-FC44-B883-FE872178E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B2BFA59-8FBD-9746-812C-DB8904CCA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F005D69-53DC-0E43-A986-39C1849C9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22CE666C-BCBF-D34E-B3B4-A08BF12DD71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AF94ECBB-6450-DB4A-AC9C-339DF82F7B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EBF3B165-5B3D-154B-B288-4688C15652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790AB68-A299-4048-8301-CF3CF1E70E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CE26F68-AD2B-0E46-885C-B7EE46AEE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78AA521-7789-9145-A57E-49F0A4871E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041DEEB-E70B-5341-BEC1-C4420365B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2C000AF-4660-D640-909D-2C130B34160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1F76BCD-6D96-1445-95C6-14D0047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9A6B1CB-D972-114C-88A2-D9CF32A9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0CCE416-1DDE-424C-B87D-B73CE4E16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28749279-D751-704D-9304-299230A52E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A806DF2-8B15-B34D-8588-DCF6ACBE2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90E9D7F2-87EA-8646-A424-25535C6C7B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292F9667-86DE-6248-92A4-E4AAB19043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D16636D-45A5-A546-92CC-1233C0D8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0E01D43B-0B7D-164A-87BD-D55F7B3843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A6768D4-C0F1-B14E-9646-D6CC8C7301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7C01FF8-163F-BD47-951A-460E8EE714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7F07303-B76C-DD4C-A37A-111629BE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E0F0143-C553-CF49-9FCC-E3AFE6A83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88CBB6C-EB9A-E84A-BCBD-5E8A41DC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9C2E7E-3EBB-EB4F-8A06-B842D5B8B6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F6E557A-95BC-E34A-941E-97FBADFF95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E3D407B-F521-294F-A3FA-8F4949C09C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B98ECEF-C370-0E48-B604-2089DE3C24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B4A6B2-A267-DD4E-A3EF-6A9DE92DC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77F06862-86E8-4B41-BD90-E0448C437D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417BAAD-1597-BD4B-B39F-4EB5383616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B906AD46-2403-4C44-9DBB-723C343E3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0491715-262C-DD4A-A5D8-989D04DDC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1B4127D-E542-724D-A5CC-93FBB9F38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EBC154F-0BF8-5A4E-AD49-33DEE3D33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7C95D0-3D52-9841-964D-BBAE7675ACA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1AB4DA4-0462-EC49-9BC5-9AA4BD927A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3E81B7B-1000-7543-8F2E-038B19EAC6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DA794B7-D548-134B-BEDC-27B1F31C48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92534D3-D97B-BF42-B8D2-50BF7E39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93FFDA5-EAFC-1347-BC67-9AC26760FB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467FE71-79DC-EE46-A86B-AD0CC4AA35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854118D-10D9-A345-AD06-024BBF4C4C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5547478-5479-2F4F-B5E2-26CA50F87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335C731-DA74-D240-91E3-8207FF6C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D9E868C8-F58F-0F49-8DAF-883817BA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97AC920-6F95-A94B-808C-02BDC20E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E1B6FCAC-263D-164F-A7EE-4437F8E3229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5A6EA02-9532-8642-B690-205EF393BD6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01E3E60-1441-804C-80A2-3A787F7594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97D896AB-7F8D-C14B-9710-C862121987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97FE5EC-1191-3545-A78A-3E656E0FB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96EF05F-F6C2-E54B-B47E-E22B12E71F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7BFE535-8EA6-1F4A-978F-BEC0F351013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57FF9D-9557-2445-BAFF-F3EF0FC9FA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C421D80A-071F-E244-9BEB-7E1B0BACD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F7F1562-6423-4149-9FEC-7ADFC86E4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7C38F99-7C81-3348-B075-3D7867E8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35AD17B-0890-C648-8397-EEEC4A8A86E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135C20D-2699-2743-B32F-D32F41563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7E76031-1038-F04F-A2E5-49059B4679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0A83B21D-7380-7747-80A7-E83A45ED3A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9D634B75-50DB-4B4A-A7D6-40651350D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704DEED-3967-0D4B-B925-9943A6FFCC1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211BF42-B44A-0C4C-BD2F-200824ADC8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D8B5AAB-8E6D-0241-9A2D-4C109CAB92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B0FAB9F-1A30-9948-8E25-1EEBB9FC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28ECCF3-5BEA-8F46-B2C3-F85D90EC2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B92526DB-45B3-9749-A413-E6BFD2BE9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E0BC8C5-7C6A-7D42-BFC5-C40CBC3CBF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1688EE1-099E-0D41-B300-EA5F09F53DF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EB2307F-DF64-B040-836A-75F6208A6A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54F5360-6890-0B4A-9777-2915CAA8F9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881193C-9230-D446-BEA3-DE326CE01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705E255-22F1-E642-91AA-A24CF5B205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8D98A2A-A94B-E547-8525-9DC3311D42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04DF375-09D2-C843-8AE2-4F1AC54E49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708DB2D-0252-C14F-8135-738FF8DD1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ABEE2330-819D-6345-A4E5-BC635AABD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173BF20-F9C8-604F-94AE-61E5D6967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985843B0-39A4-664F-AA87-A071A364E12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0E59898-6511-6D43-ABD2-D73CD0A2FF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2C173E6-C904-1844-8411-2FB8047DD5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2392515-5B3E-5D49-9AD8-F3FFAC989D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73B31CB-D543-AF47-9F12-327482041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A05992E3-B1D6-4744-93F6-F580774C39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E2C418D-F256-7640-B777-B969FB799D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CCB692D-A34D-1F42-B506-349A393EED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1530E7B4-A4EF-7843-B878-34C9130FD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0E4CD5B-97EE-A749-9A40-17F1F20C4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3F8067A-A7AD-6B45-9280-9C890B42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D19EEB2-2B01-514C-B014-CC7FE524E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6B554BC-403D-3C4E-910C-93105AFCDB1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0DA714-6303-F444-B8BF-62919583ED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2FC054E-2ABA-8747-86F9-9F1C17CFDE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F94A5AC9-33EB-2D4A-AF93-B19D01D38B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D8DC462-606E-2740-AEE3-9BF2DC9A5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6F5AEBB4-6A6A-3245-8AAA-439E91A098C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E1E13C0-7CFC-714C-BC05-6BD26D102B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3F33CF7-8992-314E-95D5-CC2862D2CC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B62C25C4-C0F4-B847-9E83-D517EB3F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05B263E5-DC23-0B45-87BC-21E72504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F2918AAC-AD91-7F41-A1B9-D50598530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C9BFF-DB35-2947-8469-830790AD853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7C81166-660D-6444-97DD-F2283231E4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271DBB5-FAD8-5D4B-80BD-B74F985FD2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DA9FDF0-5E4D-4947-8EF0-B39C94605C8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5F3ABB5-EF08-2841-9756-B9DB1BE72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A02168-D74E-2742-B2EB-19DEE2AC21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4F85007-9628-9941-9036-D72B0E2526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AD4F1BA-1182-4840-9EDC-DBDC6F999E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B8A8AF94-B3F8-6C49-9976-FFB4E734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5A27E3F-3688-DA49-AB26-815ADDD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C315BE1-6F9F-F84C-AD42-9A48062C3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E9C7B23-8FB6-2748-8502-984C8F58928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25422E5-EF64-F147-91E3-B81539FDA5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592FD20-16DD-C342-95A0-AEB559E91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AC6424E-68D0-5142-B544-B4C5EF2894D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A4D3B9BB-7345-474E-B55B-B78D3D401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A683391-44E9-964C-8F84-8A89B3A2B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2CD0333-8CF2-1146-959C-C9D5B18E12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500F73C-CF13-224F-83F4-5173D4DA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8C71B78-BB76-9949-B5FB-2AF932A2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4CCC649-7A7E-3147-B9AD-367F8CF48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C0F3712-925D-EB49-84D4-F3A21EF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4493E57-75DC-CB49-B541-37A9BB26403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EFB4931-8E35-6944-806F-5EA463E0EF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A3F80C0-8B67-E646-B622-B10484D9F7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CFE7F8F-31A1-3840-BDA0-F27F67646F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105C7A4-BB9C-3B4E-8B9F-75BBEF011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945B6FC-722F-9140-BF09-7D4808411CC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4B6B843-F459-1B48-9A96-2561889F8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196E099-3C33-3541-8D0B-E5304A4B2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6A6C25E-3B20-1245-BB90-B960B413C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7B23B7D-1EF0-134D-A591-5031BBDF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469D8D6-D935-C34D-80EF-F007AC9C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6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8" grpId="0"/>
      <p:bldP spid="7" grpId="0"/>
      <p:bldP spid="599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69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7516DF-8C77-7D46-90D7-93587C89C6C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87162FB-0EEF-5449-86A6-CC5152FEE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CDE06CB0-5D8D-A942-86BF-78DA589D500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7DCAF5E0-E4CB-E94B-8CD9-A3466C414B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107FF2FE-F296-BF46-89D5-AC08A56F7E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6F8E8F6-ACF8-B646-987E-D05696A9E0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AD04B9A-DD98-2443-95E7-48B14EA16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04F6CF13-96CC-FF4A-983C-A2B427C9F5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49EECC4B-9731-F64C-8953-0D9457528C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B6D67B5-85B4-F44E-9638-756A7F49A4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10416489-48BC-E54F-8CE6-493D58FF6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884F1742-BB14-EF4C-8794-F3E4BE5F7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E2052493-9E81-9343-B19F-B795782A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C9D3EE6B-D180-B649-8ADE-5C3D7B53375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B2516BCC-E575-5E41-A070-12DD17745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C82A79E6-74FC-454E-845D-4CDABCA578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7DD06AAE-DF59-3F4D-806B-44D8A4ABC8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062CE7E5-AF51-C641-B599-E14C7C706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66DEDED-D546-B04D-9103-C8143F887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85F7ADE-6737-D54C-8B95-B7966EC645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968D1B0D-2928-4448-B8E9-B365E5223D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23940234-6B20-034E-A82B-38BE42EDB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87876A8E-F223-DB46-AC40-2AE5D8DD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23F78ECF-96E2-464E-B8E1-6213874CA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3BEC1E59-CABD-0046-9742-C8410EE1C9A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31F1C28A-F880-1C4F-A784-8313FCA6D2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836CD01-22D9-F047-8FAA-F922094A94E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A0C4CCB2-DD99-044E-90C9-0F2CD67EE3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F8123B5-9643-A040-BA84-AF5564C2E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B2677C62-0C72-BA41-B1CF-A1BCD75E4E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BD089FA-634B-914F-90DE-45A91F36E8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782C370E-9D72-674E-B5AF-DC7573EDB9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B72CC256-CD98-BC4C-939D-E3F71874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48CD6D2C-FCD3-E442-9C33-0B131644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94F884D-C830-2440-81A1-DFD6A7C4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664497F3-E886-F942-A9A9-FA1022F463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69C2F42-FD2B-C244-BCD0-66D04E6EC4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1178B9AA-69B3-DB4A-B08B-31D2FE5000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F39653A8-CA18-654D-AFAB-1E42E3E799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D105CA64-FB86-2E4A-9EAA-0ABA91DFE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FDB914EA-B4E9-C642-BB95-90E295749E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A8CCADCA-728D-024A-9DAF-FDCFDC22EF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3EE0277-C1DC-2C45-A5A3-533FE4FE36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827A2D5A-AA86-1A41-8B38-9557F564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53B74A5A-3ADA-D143-A2EE-37D7C53E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163EFB53-2F38-BE44-9E01-44E11F94C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E0EB9D7-988F-8246-B241-C0ED77D92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218DCB73-5ADC-1945-B305-6B6053D0CC3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6A753EBA-E506-2A49-AA51-EC3C825682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3D5A51FB-6840-A74F-9C57-CF616B7B0A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2711FE3-0DA3-884F-B870-1576995800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DCA3CD53-53A1-BE4C-BDA6-24FD3547C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249CF4CC-8A17-2E48-A619-62C7A5E0BC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1D1645B9-6FEB-CD42-A631-462B671A00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6CD538F9-A1B6-D846-BAE4-073F02CCA8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89CCABB7-D73E-B64D-9D69-79A3EC916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3B3AEB32-AD05-F84A-8391-F72DA57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705A1FA8-46D4-284F-86CB-3228C84F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B71781A9-CCDB-4445-B955-E1861B71D6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8A4094E5-79BB-7341-A2A4-B3CA756051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5FACC17D-3563-5D41-A47D-07A7BBDF33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CD8F48D-8319-7242-8386-50F2C9EB59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9F004BD6-FF91-FC4A-BEEF-43BAD6435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8B2DB393-2BC9-604D-AFFA-1CDFD2159E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10D2CA78-D8C3-AD4D-8F05-C6893F701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28518DF4-AECB-EB4F-B4E2-38B2B4A6039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EC973638-C67A-BA4A-AC56-5C67F479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968FE63C-2E94-8D41-8977-C3450C668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65077BC-1481-6C4D-820A-3069F804F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BEAACB6D-F1A9-7B46-A53E-B1A8E41B0F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557E4A5-8DDC-1744-AA95-5BA2869BFF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834E170-BD7C-094F-815C-4FC3053C2B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7AF7D8C1-C308-2B49-AFC1-196ADD587E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5B259490-4FAD-2447-B702-654DDED36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2645D39C-1A1D-2A47-A18F-B28A711996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6E29C75-4327-0B4F-B239-9175E8FF2B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78D3BD61-DFDE-9748-9122-3C3B347771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16D6EB3-F468-D04E-BAB6-9645B94B9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20B0B116-E614-BB44-B828-27AA9DCF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A3F74C8-DC6B-7D4F-8C9F-579AADE16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02EA4D7B-65FD-7F4E-9E2B-C297174EC7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96034E4-B830-6C47-8A7D-369090A702C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867FDC5C-36A6-8C4E-BD9B-7561A20CE7D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537E9F8F-553B-6148-A743-4C5E3040198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A1E7A5FF-91F7-2041-85F0-8E36C69F4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F1067AA-4C81-674C-BE9F-17EEE5C31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F7DFA74-616A-0B4B-B238-8A6E1FF2B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34987E08-B7CF-634D-B73B-DB0785EFC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B51621F-8852-4B4F-B496-933140CE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733A1129-04D1-E945-9ECB-0BEE6CB9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BF32FA0-6773-A243-B9A1-DD91550E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D6CE10B-F131-8945-A8A5-A213C49C4E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BD76253-666D-8E46-A4F2-6874CA0AE9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C8F9938-EA91-7B4C-853D-99E0E79C1A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1F8FD5A-2F2F-1140-BFBB-629D3F8E6D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6D6C36A-3D4B-284F-B8DF-AAF2F6CE59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495EFD92-35D7-ED49-9F14-87B87D1E1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D22BEDB-AD44-3A47-BCAC-D40754764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ADC2F520-F463-5B46-942F-90F561C92D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E8A552DB-C057-8B4F-8814-3A81E990AD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E73A97CC-4CCB-3641-9AE9-7ADF189E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BD5D5BE-DFCC-7143-A676-2D3D3AB5C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9FDEF7DD-E55F-FB4D-8AD2-959D753E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D12DF8E2-D6F2-DD4C-A158-2B96CDFDCD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CE8502BE-C667-7A48-976B-818818A11B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DE6E06B-3B47-934D-AAA3-76D04EC98E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E42DAF8-F666-0540-B341-C0491C7FFB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1C586A9-D93B-824A-BFEE-C941458BF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850E0A4-9878-7249-9611-E0C80C3F4A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10495B8-DB65-9641-9CE4-1BFA894B597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493E8D63-54FF-AA42-A0F7-AEEED85F45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9A1A9473-92CD-A747-B6B1-CB5BF0F18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42A6F2B8-1860-AF49-8B25-B4A2B796B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0766EBB2-BE35-B744-8283-6C4AAC0D4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C9CE1B41-61BC-934B-B5B4-7B42BBF1960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AB211B3E-9D8A-C644-90BD-F85039097E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1B8AA72-A37D-6241-80F6-773FE9476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48D6F40-989E-9C49-A99F-1A57613F9C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7AF225BF-6699-1346-AE36-AEA115160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90B1CDE1-FB78-D841-A019-9BBAC59BC00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4CA8EA2-9E23-3C4F-AA4F-5C5A736DF0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2C3C56AA-D299-254C-B6DB-556BB57BBC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D0218A02-5713-F94B-B849-3339465EF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85F00122-A5D1-5940-B429-5C084898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17986BB3-046A-3540-9691-EC76A6239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4B360C4-D92D-8148-9CC7-1218CEE171C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DF33917-D4E4-9B40-9048-B36035FB0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BBBD50D-9B14-4346-A6F7-8FAE37ECA2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898089E-F184-7E42-957D-243F8FE231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592741BB-4040-FD4A-8BCB-600C42DF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DEFDDC97-40C1-9940-ACD6-6058F93F1C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E60DBD6D-D43E-8449-AAC1-7A4F74D4B3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0E1AA5E-7121-674C-A6AF-D19F124BB3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CE2FE4FE-CC76-824E-BAED-0CEB53EA3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E12D348-3CA6-DD4B-AA0D-E5BDFF46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D100CC4C-5240-AF47-9F58-C6C38170F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F23EF29-931B-854A-97AF-375C4C136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C95FDB78-0939-2843-BB7D-84D335A6BF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6F921-190C-064A-A46C-0FE37ADDDC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678D8DC4-1E18-3A4F-9A52-A2B5C01F46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5DD7B4A-CBD1-B643-812D-7955B45309F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61224B-636B-FE48-A5D2-5E42DA84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8A2E002-F99B-9A49-9510-BFC462FBE8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BAA9FC4-2783-0645-A4A0-5B5EF6FEAE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590DA3A-AB0E-1246-A4EC-A184435D6F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45023D4-2FC6-DB45-B98A-83858EF3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3B5F414B-7E19-9449-832D-BCDC36174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20856377-280F-2240-8CC9-23E1B9074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F3DAC21-5296-5945-BB75-137C074CC6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26464A3-0AAC-414C-8F19-8633DC420C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7A589246-07F3-0548-8A74-FB860F0335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681929B-9002-524E-A4D7-AACFAC67DB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9808BD78-8DF2-A84D-93EA-9161C4D49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0476B822-9173-6C4A-AE2B-89AD4BC7C1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1A54EB1F-F3B4-1845-8D15-502B07B9FF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7D1ECC3-24AD-BD40-B104-443295A55B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60E9E278-6456-E543-9495-0077753CC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13241E3-2254-2244-944E-618D28F2C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47927C5-0156-FC46-B532-B2D8AE31C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86BC0DE-8DF8-A145-90AE-263938E6ADB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A44EFC1-983F-6C4F-99BC-D4083BB48D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FF12B6B-7765-3444-8F01-8A0F3FC8AC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46B09E1-850D-FC4D-91D2-73FEB0D47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39AC1E4E-73DF-1647-B93E-2D4DBC01C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250B7323-F1A8-3746-B7EF-1935001C81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BF3D310-1BF5-A242-AB7B-0383F9F089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C8B04A9-B87E-A74A-99A4-0832F6EC6A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B81E33D-B9EA-6648-90F9-CAE3678A3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E826C7A2-1C6E-D64D-BD0B-B5B34E7B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DD49487-E522-7F48-B9B4-0F9AB66CC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4CE628BF-59C4-5C45-B4DD-187ED8547F9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55DF23D6-86E8-2D40-A354-E79743FBE1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7CBA4680-5FDE-3F47-9611-6F5FE0028E9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80265F3-5B59-2941-9080-06CEEFF69B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739E0ABE-734A-3443-AD79-9F2D1E76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9CE3B45-8264-B347-820C-8731772C12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370B79A-DED0-B748-9C03-09398918AFF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0381FDE6-187D-2642-9CE8-D39665FF12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5A6A39C-EDB3-2F47-9BDF-832DFA102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B1A8ACE1-9E6D-3C45-821C-82D386496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E348B258-0006-C341-8658-4FE2879BB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050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2608-A183-A84B-A674-22360D66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existing devices are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317A-13B9-D04B-A500-315C00E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BE94A-E9C5-9448-A849-52A085716D04}"/>
              </a:ext>
            </a:extLst>
          </p:cNvPr>
          <p:cNvGrpSpPr/>
          <p:nvPr/>
        </p:nvGrpSpPr>
        <p:grpSpPr>
          <a:xfrm>
            <a:off x="1671490" y="1982037"/>
            <a:ext cx="9064487" cy="1227534"/>
            <a:chOff x="1431235" y="3661923"/>
            <a:chExt cx="9064487" cy="1227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FCC277-68A0-5B4C-A5AA-664502F17916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F798B-DD96-714F-8938-7913B85221A3}"/>
                </a:ext>
              </a:extLst>
            </p:cNvPr>
            <p:cNvSpPr/>
            <p:nvPr/>
          </p:nvSpPr>
          <p:spPr>
            <a:xfrm>
              <a:off x="1524000" y="4091473"/>
              <a:ext cx="7964556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Control/Communication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6216F-AA43-A641-AC5A-D1D6772B4714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518B7-52A6-DB47-A2B3-C6CECBBE83CB}"/>
                </a:ext>
              </a:extLst>
            </p:cNvPr>
            <p:cNvSpPr/>
            <p:nvPr/>
          </p:nvSpPr>
          <p:spPr>
            <a:xfrm>
              <a:off x="9488556" y="408311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BD815BA5-7214-ED47-9D16-08D492255021}"/>
              </a:ext>
            </a:extLst>
          </p:cNvPr>
          <p:cNvSpPr/>
          <p:nvPr/>
        </p:nvSpPr>
        <p:spPr>
          <a:xfrm rot="16200000">
            <a:off x="5501542" y="-553278"/>
            <a:ext cx="489986" cy="796455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5DCE2-B27D-1B47-A81F-A021F06A537B}"/>
              </a:ext>
            </a:extLst>
          </p:cNvPr>
          <p:cNvSpPr txBox="1"/>
          <p:nvPr/>
        </p:nvSpPr>
        <p:spPr>
          <a:xfrm>
            <a:off x="5396918" y="35906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DABD-C088-204C-8648-AB5F009AEBEE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F3644-681D-EC4A-9E0B-BF9DD339866F}"/>
              </a:ext>
            </a:extLst>
          </p:cNvPr>
          <p:cNvSpPr txBox="1"/>
          <p:nvPr/>
        </p:nvSpPr>
        <p:spPr>
          <a:xfrm>
            <a:off x="1764255" y="4048573"/>
            <a:ext cx="549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increase 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7150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0x80000003</a:t>
            </a:r>
          </a:p>
        </p:txBody>
      </p:sp>
      <p:sp>
        <p:nvSpPr>
          <p:cNvPr id="612" name="Freeform 611">
            <a:extLst>
              <a:ext uri="{FF2B5EF4-FFF2-40B4-BE49-F238E27FC236}">
                <a16:creationId xmlns:a16="http://schemas.microsoft.com/office/drawing/2014/main" id="{F32648DE-1809-A44C-8B70-8355AB1431D4}"/>
              </a:ext>
            </a:extLst>
          </p:cNvPr>
          <p:cNvSpPr/>
          <p:nvPr/>
        </p:nvSpPr>
        <p:spPr>
          <a:xfrm>
            <a:off x="1671860" y="2231488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2">
            <a:extLst>
              <a:ext uri="{FF2B5EF4-FFF2-40B4-BE49-F238E27FC236}">
                <a16:creationId xmlns:a16="http://schemas.microsoft.com/office/drawing/2014/main" id="{A1B23657-7E4B-1E48-90F3-1FB2CF225314}"/>
              </a:ext>
            </a:extLst>
          </p:cNvPr>
          <p:cNvSpPr/>
          <p:nvPr/>
        </p:nvSpPr>
        <p:spPr>
          <a:xfrm>
            <a:off x="3358923" y="26999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3">
            <a:extLst>
              <a:ext uri="{FF2B5EF4-FFF2-40B4-BE49-F238E27FC236}">
                <a16:creationId xmlns:a16="http://schemas.microsoft.com/office/drawing/2014/main" id="{7F7D6168-91F3-144A-8AC3-3947A3FC4AF0}"/>
              </a:ext>
            </a:extLst>
          </p:cNvPr>
          <p:cNvSpPr/>
          <p:nvPr/>
        </p:nvSpPr>
        <p:spPr>
          <a:xfrm>
            <a:off x="4791557" y="2188374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4">
            <a:extLst>
              <a:ext uri="{FF2B5EF4-FFF2-40B4-BE49-F238E27FC236}">
                <a16:creationId xmlns:a16="http://schemas.microsoft.com/office/drawing/2014/main" id="{EAAF8ACC-B78A-7D42-A205-3297004E4436}"/>
              </a:ext>
            </a:extLst>
          </p:cNvPr>
          <p:cNvSpPr/>
          <p:nvPr/>
        </p:nvSpPr>
        <p:spPr>
          <a:xfrm>
            <a:off x="6388525" y="26780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5">
            <a:extLst>
              <a:ext uri="{FF2B5EF4-FFF2-40B4-BE49-F238E27FC236}">
                <a16:creationId xmlns:a16="http://schemas.microsoft.com/office/drawing/2014/main" id="{5D3EE572-1E6A-A748-B3F2-165C99648B13}"/>
              </a:ext>
            </a:extLst>
          </p:cNvPr>
          <p:cNvSpPr/>
          <p:nvPr/>
        </p:nvSpPr>
        <p:spPr>
          <a:xfrm>
            <a:off x="1934504" y="4638521"/>
            <a:ext cx="2416048" cy="22756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6">
            <a:extLst>
              <a:ext uri="{FF2B5EF4-FFF2-40B4-BE49-F238E27FC236}">
                <a16:creationId xmlns:a16="http://schemas.microsoft.com/office/drawing/2014/main" id="{FF448B3B-0D40-4C4D-B90C-8BA4C90247BD}"/>
              </a:ext>
            </a:extLst>
          </p:cNvPr>
          <p:cNvSpPr/>
          <p:nvPr/>
        </p:nvSpPr>
        <p:spPr>
          <a:xfrm>
            <a:off x="3048937" y="4954462"/>
            <a:ext cx="2914918" cy="25433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7">
            <a:extLst>
              <a:ext uri="{FF2B5EF4-FFF2-40B4-BE49-F238E27FC236}">
                <a16:creationId xmlns:a16="http://schemas.microsoft.com/office/drawing/2014/main" id="{1532CC29-2139-CD40-A736-01B295EF6CC9}"/>
              </a:ext>
            </a:extLst>
          </p:cNvPr>
          <p:cNvSpPr/>
          <p:nvPr/>
        </p:nvSpPr>
        <p:spPr>
          <a:xfrm>
            <a:off x="4499033" y="4595407"/>
            <a:ext cx="2572628" cy="214142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8">
            <a:extLst>
              <a:ext uri="{FF2B5EF4-FFF2-40B4-BE49-F238E27FC236}">
                <a16:creationId xmlns:a16="http://schemas.microsoft.com/office/drawing/2014/main" id="{A0145E58-46B4-184C-9052-FE0ECFBCFDF9}"/>
              </a:ext>
            </a:extLst>
          </p:cNvPr>
          <p:cNvSpPr/>
          <p:nvPr/>
        </p:nvSpPr>
        <p:spPr>
          <a:xfrm>
            <a:off x="6096001" y="5085107"/>
            <a:ext cx="2298764" cy="169338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860CB1-EB0A-E34E-B427-6DA47921EAF3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775FA01-C613-5B48-990B-85E423BD7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B7D2583F-125B-3C41-BFB3-CCC414E9032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78588DE1-CCDF-7049-9557-06918C51E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B62AE69-AE08-C649-882C-A47768814DF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F66E18EE-CB7E-D44C-9528-EDC6D4151F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5" name="Straight Connector 724">
                  <a:extLst>
                    <a:ext uri="{FF2B5EF4-FFF2-40B4-BE49-F238E27FC236}">
                      <a16:creationId xmlns:a16="http://schemas.microsoft.com/office/drawing/2014/main" id="{85153535-352C-7A4D-A9EF-76514AC97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0BB664D-D0BA-8A48-B793-88262C161CC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118A5EBD-3301-3247-99CE-9305D3DAC4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FE16EC2D-AB43-0242-B63D-F8F6D187F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40025B34-40A4-2349-A7CD-9901194C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B9CFECD2-6C07-AE4B-AF2A-367690286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3627BA36-0523-2E42-851A-C0562F7B7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FB6821B3-9A9F-BB44-933E-16120DAA693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AF0C0D2E-FAE1-D34B-AA78-B4027E3D96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377BA109-2D80-C842-9204-58B29B6A32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8B2C13C2-B986-3446-A205-99AADD8C41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2D33C07-075C-E74D-8896-BA005094A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2E6321E6-5E37-9D44-879A-0A8212933B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FE0F11EE-00E1-254F-9958-61DE9CF3D1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437AEA0-87A5-8944-BA60-15629D638E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6461ADB1-6382-9741-BEBD-BA13ECD89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697D6649-4642-DB45-A38C-126CBBCE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EE175589-B867-814E-8F4F-AE8AC6783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22FC8039-C059-2343-AE59-9761CB49087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46C447E7-6964-6C47-857E-11751DE850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2CBBB74-09F6-6A43-9865-5C2DC72315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8CA90320-E672-714B-A862-4392C48134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E739340F-9313-F14D-9D99-3AE3CE9A1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BFD3DCD-3D25-6A44-BF2C-398D4E0836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703FC48-BDA6-1E4B-A9A0-BE9235E753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1F7DA4A0-E1C1-3746-BFC2-A992625677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32E1A74-088E-A346-9B3F-F7A7DBED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CA922A0-F851-5C4A-BBFB-6FAF0F5D5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1CEDD1F-C799-B14F-8F23-55E47229D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5CAEF91E-7EDC-0A48-B34C-C6C3B7BF82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04CCC080-2A84-AE48-A0CF-5ED4A9202A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9AD7D455-8219-4240-93B7-F2C0231B104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2304EB8-EA0D-1945-8059-10295F1126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97A3229E-0C90-A04C-BF6F-B677AD70E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51256A6-1B0F-1344-9D4C-D9E5A3BF11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A83BD6A0-0817-644C-869E-F4709F27FC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D1FED2C-9AB9-954B-879B-6F5D84B106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A6096780-60AB-1245-8BB7-68B0D2FA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EB3171B4-B046-F14B-A876-A0EB8646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FC3F083F-4660-FF49-9AB8-B662E258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005BE11-9096-DB49-A27A-DCC733AE7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D5DA6630-A7B9-C445-A96E-A34F3C43383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672C4BF0-0BE7-2B40-9665-4080E06779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446DA48-04A7-BE4A-B8A9-D1DD515F19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E99972DE-B67A-D344-8DE5-734355BB4D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13C2E838-D6C9-C446-8806-B89AB0DA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9D243DFF-8F47-A04E-82B7-360635316F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53B71029-8E2D-0B42-A049-DECDD41236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86F19C81-ACBB-D841-9917-9E6AE88AD4A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1D090AF1-57D5-B749-9331-2C6483A23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DFCC4A55-163E-834C-B1DC-A1A661628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853237B2-AD8F-634A-B3B9-0062DF8C2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0E4837E5-B1B4-A74F-A2B9-6F3F2D2B52F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07C9F0AB-7D97-DC4B-B643-0D5D4A57AC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919C66-3304-7949-A855-9E3D2DDCA2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F0832BE8-516F-504F-A107-6F29CF0734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CEA1866A-830C-D543-8B7E-0978B4D35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E8E8B518-80D3-F74F-8351-135E5E3984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5C0CE986-7213-794F-9322-440909EA93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D5A6AEB-84DD-7D42-9F3B-5CD2DF6382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770E7029-8968-FC4F-80B2-2EBD365F2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5F099B1-D620-084D-819F-249AE275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1A0350F9-54B7-0041-9CF6-4276DB731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421169B6-A483-C645-B3F6-42AC35287A7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640140-5E97-1C40-AB4B-78344AE5982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93B29D8-4EA1-944F-A1E5-AF646F1FB0E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A50290D-7598-D24B-92EC-359DE68C54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AB142185-9D11-7849-8C4D-1835C93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B46989C5-1D60-2742-B4A5-20EB2004928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52F4446-C80F-8949-8D98-4B81861643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3C80328-9A0E-9940-A31A-AB8CEC0FEB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832C4CAF-413D-2847-B98B-A413B7C1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AF983A0-EF27-8B4D-A89D-214A3AB9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DD9A127B-E187-C74D-A6D8-C5C916B9E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276C7A46-D579-FD49-A4F7-56A13EF5A5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B8EDCD91-C5E9-534A-81A5-2C07AACCBE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31850ED7-F193-9C47-B8E0-A0543CA66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C780DF6-0225-8341-80EE-69AA4E78B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05DD0DAD-6BBC-4841-A92F-DAB442B06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2F7C655C-1738-7C49-8B9E-47FFC027B1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F3C797EE-04DC-0D41-9779-3A9BD509A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7C837568-9C3C-8B49-B9C6-3566F4CD6CD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A0B65F-B156-1343-A19E-9ACB8DE49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720C4514-6B41-244E-9006-80B4AEDBE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5CA69CE-2E78-6B47-8668-06C5A81B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58D18FA-1512-1B40-9534-250413FAC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4824853C-1644-6847-816F-D1A6272A89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B370F61-6D46-F245-9BA5-98A195231A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C38D000-8543-594A-92F1-22822A8F79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2B205D46-7AF0-1344-B068-4BE6C8EB3B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9E789C3C-3EA7-D749-B0F1-1268A84B8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B4D3CBA7-6352-CF44-9AC4-AC33EEE0677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C7A2DCF-B7AC-6849-B23B-CE5596F431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61ED8DA-A5DD-B44F-98A9-4A9AC96423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7156C4D9-0C19-4A40-B507-AFA49505B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61F247A9-68AA-D44C-9A54-7CF8A8E9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3F183E5-B57C-294E-87E0-02C0521E7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13A87CC-066D-D841-B5A9-BA290D6584E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96C507E-3B36-E748-88E2-2D921A1C44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38ECAE98-C63D-654F-8540-EE014966F5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E9D28A1-E325-6C4A-B025-1C873E14BA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EEEC7CA0-F032-BE47-A176-CC8899A2A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F4F0F22-7BAE-4641-B21C-DA6090E15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B1E5EA9-76D3-A948-8E61-2156FF3E274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20E7A3A2-66AD-EB46-9A53-464B7DC8B3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6D202FFF-961C-B145-ABE4-D8D8F6CD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D049B3A6-F9EE-D74C-9CE0-60CA845B5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772BA2B-8A86-104E-8FE9-37A17885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D47A218B-AE9B-F540-A250-CF3421EE86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687066F-4CD9-5B41-92F1-386C25175E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CBEC35C9-82A1-574E-8D72-AA5E49DE44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8F405B52-E579-8442-AA04-ED5D02C330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9479FC7B-2FF5-4943-9D63-543DFB3E2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C661D03C-F0D0-C541-8B4C-BA96D1A7C6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9223F6BE-851D-EE47-97B9-7B18BED028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D268FC7D-E6A2-994C-AC21-BDC56BBE45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66870F3E-B7E8-F141-BA75-83357240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FC9EB211-0BC1-E14D-8014-092632D6A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3FC27FC5-1E1C-BD4A-BEDD-E51ADCB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A75B204-063F-4945-9FFA-622FA7D908B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BC74608F-81FA-044A-BC29-7707A85697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6D07DDA-95B9-3F4C-809A-FD4CA830B0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2B602BC4-3053-EA40-8AE5-4A68D8999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10B3520-8E5C-7B43-A4B9-72F87A8E1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C246819-7B4D-2343-A5E0-07A92B75AC7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8C6B4D3-8EBB-ED48-AD31-DAA018F1BF9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2E9A2AD6-6153-F941-BA8E-E5CCAA7D767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42424CB-A304-404C-9141-6454EA72A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7179FA9-4B49-194B-A9B1-1192716B1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7682BB58-7B8F-8049-A76B-7062F0589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A05822-DBA1-7043-A29B-C66EE4FCB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103E0A2E-6A30-BA4A-9C8B-C87E889D101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0A0E804-DDAD-174A-9CEB-E43AE0DFAB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8C28A90-86AD-B340-8FCC-E2B9FAF14D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DC79953-E487-914D-84F5-F27F392799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EC5867D-BE21-C649-8937-E9EE676B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11F796A-7F28-5F40-8138-7664C2493F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9433CC1F-94BD-6E47-8044-26C482280F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C0A7D39F-5EF6-3440-9F8E-8960610D206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5E277AB-1AAE-6E4D-ADB3-E119C509E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6B42ABBA-AA3D-4E49-BEFD-748666E8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E0A23201-3BF4-8049-973C-760AD11D0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9445C8A-17AD-E84E-8F63-E0B90A0CD79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D0E901A-549A-E04A-A7F7-6313CBA15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82EEA240-C966-F249-B8AD-13DCFCC0ADF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A624EE1-B57A-3E43-81CA-D769E6569F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EDBD9B94-8E34-9E4B-91B7-3D00ACEC4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ACF9EA1-10C9-C841-B8A8-C2A2207431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DB0533A0-CB0F-D34C-A913-34E2DD0674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205FFE-E83A-5C49-9B2F-B0120DA86F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D536B55-0BAE-C54E-84DE-25572DB6E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27BF3459-5902-F94D-86BB-1FCBE1F7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7CD7751B-E566-584D-B8D7-9861E0BF5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937E5B7-0AEF-DD45-983A-5AD4B542E6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5D958F3-0565-6745-A751-B88E3584A41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95639697-6BDB-FE41-93F2-491131C0A8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CF933D7-2A0B-F147-8A12-9DBBB4EC17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88E867F8-4FC1-E543-ADED-11AE23D5F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B2496936-C311-DF4B-BE12-5058E71E7E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BCBD39B-89DC-054C-899E-562CD0BF36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5B74D6B-6B58-724D-8BC4-C2CCF4289C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DC0DF17-2998-D64D-AB16-72FFCFA23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F6353A4-11B7-A843-866D-2C80B2B1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6716380-92CF-6A46-8F2B-FC3BAC333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628AB9CA-BACD-7E47-A14D-E1DE80B820C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182EF0AB-24A1-7A47-8A99-93F404EEA3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D10B9522-C687-1B41-ADD8-DC21B51113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0C14407-34D0-F446-B22B-D79AFEC4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223A96A-EC75-6446-9758-2753C0E8A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32A2F9D-64DA-0245-85E6-32C2493FE0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C3A1BAC-9F82-7D4C-BD00-00F1FF3CA9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F591D02-E339-BD48-99B6-EDCDEEE3C6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08C6A11-7FF4-374D-9FCD-65C17CC9F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CD37119-DC17-B340-93EA-3B6CD6FCE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BE48E0E-CE18-7F4E-ACBB-6B75AF0CE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42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1" grpId="0"/>
      <p:bldP spid="222" grpId="0"/>
      <p:bldP spid="353" grpId="0"/>
      <p:bldP spid="354" grpId="0"/>
      <p:bldP spid="355" grpId="0"/>
      <p:bldP spid="356" grpId="0"/>
      <p:bldP spid="369" grpId="0"/>
      <p:bldP spid="370" grpId="0"/>
      <p:bldP spid="372" grpId="0"/>
      <p:bldP spid="373" grpId="0"/>
      <p:bldP spid="397" grpId="0"/>
      <p:bldP spid="398" grpId="0"/>
      <p:bldP spid="399" grpId="0"/>
      <p:bldP spid="603" grpId="0"/>
      <p:bldP spid="605" grpId="0"/>
      <p:bldP spid="608" grpId="0"/>
      <p:bldP spid="610" grpId="0"/>
      <p:bldP spid="611" grpId="0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7" grpId="0" animBg="1"/>
      <p:bldP spid="618" grpId="0" animBg="1"/>
      <p:bldP spid="6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D426BE-DB41-AB47-A1CA-C48E74F70961}"/>
              </a:ext>
            </a:extLst>
          </p:cNvPr>
          <p:cNvSpPr/>
          <p:nvPr/>
        </p:nvSpPr>
        <p:spPr>
          <a:xfrm>
            <a:off x="624645" y="1644883"/>
            <a:ext cx="11164584" cy="4663465"/>
          </a:xfrm>
          <a:prstGeom prst="rect">
            <a:avLst/>
          </a:prstGeom>
          <a:solidFill>
            <a:schemeClr val="bg1">
              <a:alpha val="818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A679E15-3879-A540-AE66-68E208120419}"/>
              </a:ext>
            </a:extLst>
          </p:cNvPr>
          <p:cNvSpPr/>
          <p:nvPr/>
        </p:nvSpPr>
        <p:spPr>
          <a:xfrm>
            <a:off x="2434655" y="4912574"/>
            <a:ext cx="7664467" cy="782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 Adders, but less toggling overall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less dynamic energy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7355A4D-71BC-BF4E-9A14-AA99091D9EE1}"/>
              </a:ext>
            </a:extLst>
          </p:cNvPr>
          <p:cNvSpPr/>
          <p:nvPr/>
        </p:nvSpPr>
        <p:spPr>
          <a:xfrm>
            <a:off x="4420880" y="2430904"/>
            <a:ext cx="4163620" cy="19861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A6DE337-5032-CE41-8AEB-4C1F6D9F36A0}"/>
              </a:ext>
            </a:extLst>
          </p:cNvPr>
          <p:cNvCxnSpPr>
            <a:cxnSpLocks/>
          </p:cNvCxnSpPr>
          <p:nvPr/>
        </p:nvCxnSpPr>
        <p:spPr>
          <a:xfrm flipH="1">
            <a:off x="5174926" y="2550586"/>
            <a:ext cx="3770" cy="1783723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5DD98F8-BA36-1C4A-9D17-ADCF27A68980}"/>
              </a:ext>
            </a:extLst>
          </p:cNvPr>
          <p:cNvCxnSpPr>
            <a:cxnSpLocks/>
          </p:cNvCxnSpPr>
          <p:nvPr/>
        </p:nvCxnSpPr>
        <p:spPr>
          <a:xfrm flipH="1">
            <a:off x="5773412" y="2549037"/>
            <a:ext cx="1" cy="178527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D78B665-097D-5E40-869F-77F16992B4AF}"/>
              </a:ext>
            </a:extLst>
          </p:cNvPr>
          <p:cNvCxnSpPr>
            <a:cxnSpLocks/>
          </p:cNvCxnSpPr>
          <p:nvPr/>
        </p:nvCxnSpPr>
        <p:spPr>
          <a:xfrm flipH="1">
            <a:off x="6383012" y="2548708"/>
            <a:ext cx="1" cy="179777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B450DF5-A992-6046-A35F-23A4979CCA57}"/>
              </a:ext>
            </a:extLst>
          </p:cNvPr>
          <p:cNvCxnSpPr>
            <a:cxnSpLocks/>
          </p:cNvCxnSpPr>
          <p:nvPr/>
        </p:nvCxnSpPr>
        <p:spPr>
          <a:xfrm flipH="1">
            <a:off x="6992235" y="2549528"/>
            <a:ext cx="1" cy="179695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51220BA-1923-3440-9C3D-39543814B408}"/>
              </a:ext>
            </a:extLst>
          </p:cNvPr>
          <p:cNvCxnSpPr>
            <a:cxnSpLocks/>
          </p:cNvCxnSpPr>
          <p:nvPr/>
        </p:nvCxnSpPr>
        <p:spPr>
          <a:xfrm flipH="1">
            <a:off x="7613783" y="2549380"/>
            <a:ext cx="1" cy="1784929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D856BD7-3C91-7E45-9535-48BFCD4ED2FB}"/>
              </a:ext>
            </a:extLst>
          </p:cNvPr>
          <p:cNvCxnSpPr>
            <a:cxnSpLocks/>
          </p:cNvCxnSpPr>
          <p:nvPr/>
        </p:nvCxnSpPr>
        <p:spPr>
          <a:xfrm flipH="1">
            <a:off x="8211057" y="2547676"/>
            <a:ext cx="1" cy="179881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A63AA0-9001-E548-A2B1-25EEBB8B3C20}"/>
              </a:ext>
            </a:extLst>
          </p:cNvPr>
          <p:cNvCxnSpPr>
            <a:cxnSpLocks/>
          </p:cNvCxnSpPr>
          <p:nvPr/>
        </p:nvCxnSpPr>
        <p:spPr>
          <a:xfrm flipH="1">
            <a:off x="4560786" y="2538151"/>
            <a:ext cx="1" cy="18097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D559E39-1EE3-874D-A0ED-B681354A7E8F}"/>
              </a:ext>
            </a:extLst>
          </p:cNvPr>
          <p:cNvSpPr txBox="1"/>
          <p:nvPr/>
        </p:nvSpPr>
        <p:spPr>
          <a:xfrm>
            <a:off x="4153350" y="2708785"/>
            <a:ext cx="3177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CD9FBED-2212-634C-994F-824DD3440FCA}"/>
              </a:ext>
            </a:extLst>
          </p:cNvPr>
          <p:cNvSpPr txBox="1"/>
          <p:nvPr/>
        </p:nvSpPr>
        <p:spPr>
          <a:xfrm>
            <a:off x="4150518" y="3114145"/>
            <a:ext cx="3097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ADC8398-7126-1F41-9942-5305DA2BB6B3}"/>
              </a:ext>
            </a:extLst>
          </p:cNvPr>
          <p:cNvSpPr txBox="1"/>
          <p:nvPr/>
        </p:nvSpPr>
        <p:spPr>
          <a:xfrm>
            <a:off x="3596271" y="3895843"/>
            <a:ext cx="85632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66F5BEB-6B34-8146-BE81-0C255DA0AF27}"/>
              </a:ext>
            </a:extLst>
          </p:cNvPr>
          <p:cNvSpPr txBox="1"/>
          <p:nvPr/>
        </p:nvSpPr>
        <p:spPr>
          <a:xfrm>
            <a:off x="3138402" y="3554453"/>
            <a:ext cx="133312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Internal Node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93D1F71-8A01-084F-9272-FE0974DA6298}"/>
              </a:ext>
            </a:extLst>
          </p:cNvPr>
          <p:cNvGrpSpPr/>
          <p:nvPr/>
        </p:nvGrpSpPr>
        <p:grpSpPr>
          <a:xfrm>
            <a:off x="4556032" y="3064468"/>
            <a:ext cx="3671195" cy="245565"/>
            <a:chOff x="5761261" y="4117235"/>
            <a:chExt cx="3671195" cy="245565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ED3037-4FF7-7344-8F51-3DA681741D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62800"/>
              <a:ext cx="127219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0BF6851-5771-B24C-A43C-B27EA66ED5AF}"/>
                </a:ext>
              </a:extLst>
            </p:cNvPr>
            <p:cNvGrpSpPr/>
            <p:nvPr/>
          </p:nvGrpSpPr>
          <p:grpSpPr>
            <a:xfrm>
              <a:off x="6981770" y="4124101"/>
              <a:ext cx="1868135" cy="228617"/>
              <a:chOff x="5761261" y="4134183"/>
              <a:chExt cx="1868135" cy="228617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E31E53-F6CC-AC46-ACE1-48789A041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3427FB2-049E-B343-9531-094C61667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837729-EC84-5641-B520-8DC6D481B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1008" y="4140966"/>
                <a:ext cx="1258388" cy="5768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2106BED-E65E-4849-8279-61D5383F8AC1}"/>
                </a:ext>
              </a:extLst>
            </p:cNvPr>
            <p:cNvGrpSpPr/>
            <p:nvPr/>
          </p:nvGrpSpPr>
          <p:grpSpPr>
            <a:xfrm>
              <a:off x="8811599" y="4117235"/>
              <a:ext cx="620857" cy="221751"/>
              <a:chOff x="6371008" y="4134183"/>
              <a:chExt cx="620857" cy="221751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315C56C-1D8A-D74D-BF9C-0C383EADB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9F9EFDB-7DDB-7247-8AD3-74D16FA7D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E63E448-AAAA-A347-8CC2-EDEBE37366BC}"/>
              </a:ext>
            </a:extLst>
          </p:cNvPr>
          <p:cNvGrpSpPr/>
          <p:nvPr/>
        </p:nvGrpSpPr>
        <p:grpSpPr>
          <a:xfrm>
            <a:off x="4556032" y="3521500"/>
            <a:ext cx="3671195" cy="235483"/>
            <a:chOff x="5761261" y="4117235"/>
            <a:chExt cx="3671195" cy="235483"/>
          </a:xfrm>
        </p:grpSpPr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13A6186-BE44-6D4E-892F-171639B81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51914"/>
              <a:ext cx="1256227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6BB5978-57D6-1C40-8ADC-31DD6F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6981770" y="4352718"/>
              <a:ext cx="12497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47B1E0F-D111-5141-90CD-C912B4290783}"/>
                </a:ext>
              </a:extLst>
            </p:cNvPr>
            <p:cNvGrpSpPr/>
            <p:nvPr/>
          </p:nvGrpSpPr>
          <p:grpSpPr>
            <a:xfrm>
              <a:off x="8201852" y="4117235"/>
              <a:ext cx="1230604" cy="228617"/>
              <a:chOff x="5761261" y="4134183"/>
              <a:chExt cx="1230604" cy="228617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88B8050-FEFA-F143-8227-563A19CF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0195BB8-51D5-A644-A091-CDDAB23A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53C64E-851A-B94A-B710-8E7E4657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1A8CF98-E1CE-6F49-AFDC-5AA236841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5C419B5-641C-1148-803D-CDDA0F835C08}"/>
              </a:ext>
            </a:extLst>
          </p:cNvPr>
          <p:cNvGrpSpPr/>
          <p:nvPr/>
        </p:nvGrpSpPr>
        <p:grpSpPr>
          <a:xfrm>
            <a:off x="4565325" y="3858758"/>
            <a:ext cx="3695011" cy="238699"/>
            <a:chOff x="5761261" y="4124101"/>
            <a:chExt cx="3695011" cy="238699"/>
          </a:xfrm>
        </p:grpSpPr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CA3DDCB-F99D-6E46-BE36-4F8426DD243E}"/>
                </a:ext>
              </a:extLst>
            </p:cNvPr>
            <p:cNvGrpSpPr/>
            <p:nvPr/>
          </p:nvGrpSpPr>
          <p:grpSpPr>
            <a:xfrm>
              <a:off x="5761261" y="4134183"/>
              <a:ext cx="1817687" cy="228617"/>
              <a:chOff x="5761261" y="4134183"/>
              <a:chExt cx="1817687" cy="228617"/>
            </a:xfrm>
          </p:grpSpPr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C53393E-17FC-564A-97C8-7130463AD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84992CC8-B672-3D40-9C98-C8F70AF2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9F125F5-7A09-4B4A-B27C-C90B0211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1207940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6C0EFABB-F728-D543-ADE1-909506ED7D0F}"/>
                </a:ext>
              </a:extLst>
            </p:cNvPr>
            <p:cNvGrpSpPr/>
            <p:nvPr/>
          </p:nvGrpSpPr>
          <p:grpSpPr>
            <a:xfrm>
              <a:off x="7591517" y="4124101"/>
              <a:ext cx="620857" cy="221751"/>
              <a:chOff x="6371008" y="4134183"/>
              <a:chExt cx="620857" cy="221751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963AA6E5-C21B-474F-861F-2985252AF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2EDA11C7-B93A-B54A-B77D-1EA97576F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3F2E3AD-10EE-D44C-95DA-1DA897F0948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852" y="4345852"/>
              <a:ext cx="12544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8808F7F0-DF29-C641-96E9-261E1B5286B1}"/>
              </a:ext>
            </a:extLst>
          </p:cNvPr>
          <p:cNvCxnSpPr>
            <a:cxnSpLocks/>
          </p:cNvCxnSpPr>
          <p:nvPr/>
        </p:nvCxnSpPr>
        <p:spPr>
          <a:xfrm flipH="1">
            <a:off x="4537802" y="4333849"/>
            <a:ext cx="3976990" cy="46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TextBox 629">
            <a:extLst>
              <a:ext uri="{FF2B5EF4-FFF2-40B4-BE49-F238E27FC236}">
                <a16:creationId xmlns:a16="http://schemas.microsoft.com/office/drawing/2014/main" id="{FB655CCB-FF83-9B47-B1C8-4C6CF1C714FB}"/>
              </a:ext>
            </a:extLst>
          </p:cNvPr>
          <p:cNvSpPr txBox="1"/>
          <p:nvPr/>
        </p:nvSpPr>
        <p:spPr>
          <a:xfrm>
            <a:off x="8081018" y="4358831"/>
            <a:ext cx="5469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28AA0D81-4004-AD45-BCA5-EFD82ED62129}"/>
              </a:ext>
            </a:extLst>
          </p:cNvPr>
          <p:cNvCxnSpPr>
            <a:cxnSpLocks/>
          </p:cNvCxnSpPr>
          <p:nvPr/>
        </p:nvCxnSpPr>
        <p:spPr>
          <a:xfrm flipV="1">
            <a:off x="4565325" y="2730231"/>
            <a:ext cx="3656326" cy="9708"/>
          </a:xfrm>
          <a:prstGeom prst="line">
            <a:avLst/>
          </a:prstGeom>
          <a:ln w="25400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ED0D7F4-5843-A44E-BF70-C978C7F443E2}"/>
              </a:ext>
            </a:extLst>
          </p:cNvPr>
          <p:cNvSpPr/>
          <p:nvPr/>
        </p:nvSpPr>
        <p:spPr>
          <a:xfrm>
            <a:off x="4420880" y="2418128"/>
            <a:ext cx="4167949" cy="2001472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Much less toggling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9755DEB-E624-DD46-B096-BF8A4B2B6C6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1C039D7-26C9-D142-B3E3-FA10B184F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DE19DFA3-4948-5944-AF70-DFAC40D607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F303537F-FBAA-2E49-B6DD-993C07C78F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5D9D2274-5F23-DD47-95AA-84DC9FE667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247F3A3D-AABF-D34B-AA27-BFF987134D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716F49EF-408E-794C-9B78-594FD1332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882EF5A5-1EB5-A146-9F8B-D873FE54D6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D5AA99EF-BA5B-E747-97ED-88580E3F49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69950310-AC4F-F145-B6C7-0349A0C3B0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22DFABC6-D651-7E4F-9E87-7D68FD6DF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3FC10F90-29E6-0C48-BD2E-2B815E5BD7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C3AC3A18-E62C-BD40-B3CB-C644593EC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F7900E78-9230-FA4D-AF49-B4BE7F264D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385FFF42-4991-B740-82F0-65B82AD72F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1F4BE9BB-5907-BD42-B847-FE71AA12B4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7936182B-EC54-234C-B392-98676191F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1AD1E51E-847B-9B44-B475-150FC5C0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8053E901-E876-974C-9F88-40945105C1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C9B77F8-70C6-CD46-B175-E076332232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B40FAA52-3356-1647-AE9E-5595225DB7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E587DE4E-E645-7A4C-A576-D1BB05FA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AD176970-4669-BD4A-879C-585C854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AE68F4D0-721B-E840-87E3-28609B682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0B5D8D15-A962-EE4E-A96A-C639DFD754E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555F9CBD-186B-0B4C-BBE9-69FCFF038A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6E97FB20-BBA0-8D40-9ED8-560CDA01DF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7273648C-B7F1-7C49-A963-E1A59B3E90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EDAB996E-846C-4A41-A583-48891AF4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CC6B7729-206D-0B4F-9B0A-9F45B596C3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88511F33-45A6-7842-A70E-6C7BCE610D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53090E66-0A06-9446-BA22-814FF32428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FE6A44C-F724-864E-BB4D-6277230D4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31ACAB04-6716-BD41-9494-C6F8DC9A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E1CE89F-F96F-2A4B-B984-481180031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1E86F916-37E0-C542-9C9A-4C065036A3A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BE110A7-AACB-704D-81BA-2147DF5B9B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EAD558D-6A92-194A-AAAD-E9D74B500C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7970490-CC6F-974D-AAC5-112487ECF8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33B9FA3C-F9C5-2746-BA34-690448A70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DA0D9DF0-ECF0-8044-90E3-1B037C314A4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37F0F464-5157-B24B-8173-F96D40EC40D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3A1EE811-8CB5-164A-B51F-52F84C4F39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80498221-A67C-EB4D-8669-5C0357E7D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FEC5AF5D-5E27-D240-8899-9F2316406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875A987D-2CC4-BB45-9F7F-B654C5D3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7670F96-8C0F-7848-BA36-EFE28D9E9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38BD908C-B14D-724A-AEF7-E30769930BB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85D5142D-A76C-6041-A5AA-A5F3EA730C8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62E374B8-D8A6-9747-B1A5-5CF715E6DE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1F4ABB41-1180-8240-BE1B-38799D0ED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168C8F32-9E59-2D42-86EA-A0D54B728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71DE88E4-495B-0E49-85CF-0839327E90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EE1D951-DC9A-E748-98A4-C36C96AE28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7C93260-DAA6-C24E-92AC-31AD28DD64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CE4C1F08-8144-394B-9638-C9FF01E25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5DD1232-3961-7146-A36D-BD5337761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7E286096-FEC0-BA49-BC29-BA8A4B217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C486C54F-FF55-6344-9041-EE4224A6F56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2A68D06-0BB8-F443-8E50-54C4CA7430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A34D4D32-DB54-5E46-BA6F-0B788CD401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E635F144-331E-444D-B3F7-BEC4BC0BAC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A0C2A88B-B80B-3D43-B821-1278400EE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0BEEE81-BDF5-5045-8DC6-B9ECA5C3D62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9D10713F-7298-834F-AACD-1FD636D5AA8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79AEBFFD-C671-C940-B2DA-95E8324BFB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4BA651FB-3D73-8849-B597-34B9478B7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4A91CE0D-BCE8-3C45-B71A-E2A2E3C0F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69C36498-CCC8-DB4B-AB1E-BCABA88A9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65EE8C2-66F6-C04B-A2A6-C7317087241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68AB44CF-A478-D74D-8EE3-355FEB2343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EB903F1-78A1-6B49-930B-C479C9D275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E4F5F4B-9D18-6D4A-8854-A652A53063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A9F00D25-E7CB-3A4B-AE49-86A469B4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A2091440-509B-694A-B991-3F254C9E292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D0D42808-4D87-A84F-89EE-57DC738536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3459871-2CD8-8848-8200-B0B30D04A9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EEC6744-5230-554F-BD83-C7ACD2C1F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6135AC36-5B89-5A4D-8E08-D7F18222F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EAE3DFE9-8B60-3043-8AC6-AEF7F553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5E06B93-78C5-9D40-916D-0D1FFA4BD50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8906E04E-10E0-5247-82EA-C70B9CF466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5CBE059-3DCA-944D-9E23-CAEEFEF710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8E2A0EA-5D0E-7947-96F9-5BEA66A83C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76B0A91D-698D-2543-9EE2-04354BA86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B81F422C-8352-9C4B-AC0E-E4A1829B55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5931DA3F-F981-6D49-9450-A51A32517B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EBF54007-DDA2-3042-82AC-0A416ED5FD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7AE7D8E0-AE2E-0247-B884-921186D37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DD40BC6-5E9F-3848-8544-08630A5E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1EFFA9D8-F936-9747-92F6-AB2B50FC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8DA5D10-EDB7-3347-91D7-57581D24B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9AE13890-805F-9D43-AA30-E9BA4935F40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E694B7A-B525-0A41-AFE9-244BECA0B7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534D5744-D56F-E441-92A9-0D04FFD5F8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473B311-A920-BB4A-B339-B5E254D83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33DA0D33-085C-3B40-A43F-0D67CDAB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122405EC-CE86-3845-87BC-BC291E740C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045FB60-4DDC-5A45-AC83-A4F4577F72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6B6365F-21C6-A24D-8E51-26D5B7EE7C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A2F9078C-3A67-EB41-A697-D0AB6F395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1F11949-0285-4C49-A20E-643A737F6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2C66DF6F-F2A7-9143-AC02-2BA12952C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FB07AA11-ADB5-2B40-9A33-5B519F9FDF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3BE91A19-3888-8544-9C95-5846CBFF25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FCBE69B4-B97E-304F-90B1-13CF2E110E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2441C3F7-6666-DE4E-855D-BC71CD240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619D270-3AD7-054B-B20F-446E93C17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B398254B-6F43-3146-B3F2-842B1CF3D2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78439142-7678-3048-A0CB-7AFF312670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9C628FC3-7177-4F42-9077-99E29888CE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F1F33C0-DCC7-CE43-9D59-77881C96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B07BEDFA-EA38-1943-A4BB-6503F371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A2A6B3BD-5A84-FD45-9CFD-0448CBDDD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48FAAE84-F3CE-6F44-B209-EC14DDA6C99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C104ADD1-2916-4F43-BB35-79A307C3FC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B6B239B4-C9C9-C742-B569-0E5062C726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9B906A4E-5DD2-1847-9987-EBD811E0C4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B0F980E3-98C9-544D-9A24-E1324E737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0C4E086-B80E-8A44-AF07-CD1ABD5598A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57E7C1E-03EB-A146-9D82-AF13E7D33BC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90C70B99-EE27-A24F-806B-7F083DB083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3AB67B43-56F5-6440-B043-2CA6C1DB5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9E8EFEDC-14E8-6A41-8A4B-4B4633B10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BFB1CE-85BD-0849-B355-846E67B0E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39EF711-D2E5-D046-8437-C81F2C2D2A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BC1EB568-5AC5-B34E-A616-018F7EF82C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74864520-45E9-F240-B181-C053AE1082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EE95E8AF-4D3B-1140-8E5A-B9301FF833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4E0DD6C0-C55D-5B44-B292-E81B5934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906340A5-6C7A-C34A-AA96-B9587ECF90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233E2C37-4643-2F4A-82E9-947BAD741E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97FB65E3-FC29-734F-A1A9-D51744D3B14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6FDE4AD7-D823-564F-8825-4E073FAE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87AFE789-F821-CD47-A2A3-EBF700DD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6060CE05-CD7A-E947-BB84-6BBD005A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0B06E6-83EC-A44E-B316-80B59E7C2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C21FF45-B330-9A4B-A296-F8D3C962516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1813375C-E07F-C046-ACBD-5474B37AE9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A5F2CED-C909-9E4A-8B80-055505BC3B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5FCECB33-CB3D-8F43-8907-2E38E7AD7FA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EAAC97DF-A672-5C4B-A70C-2FC7EB3F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B8E8B915-C2B2-8147-9224-71DFCAF06D6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C5E21FA-DEFE-0249-981A-84896E14FE1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BCBEA983-63E9-7E49-94C1-8FF0A33430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CAB6BA44-F706-1646-AE9C-BD4996E7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8A5D9BE3-D942-DF49-BCD9-A8A17865B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3A2A97E-2A79-0042-A717-2381E759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EF01C6-D48D-074F-A62F-DA2FC224A80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0C39BBB9-536E-2245-8ABE-3B5FA20680E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22BD1BC-E0C8-0142-82D5-FA099A0B90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4F602B59-C612-CE47-93C0-5A1DEC3FD3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0446B515-1D2D-D349-8626-CF1C83E5C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2B974AD-188B-5D43-8669-EC38BDE5604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FB09E73E-C359-824E-B143-A231576BB0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48497398-26DE-5B45-A26F-0BF95936CD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ED726DD5-9C26-C446-8387-073C2D507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C548774-C20A-4C41-A19D-D0ABF6E9D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5E519C68-575E-214F-92B2-7665A4A7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75B27699-01D3-8F4F-967F-BFDEB647D3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AF64F4E-6B9A-D246-AACF-1048BA8BC6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1F762930-425C-3648-B447-605D295FA1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85C37928-023F-4F47-B137-EAE9D50B8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316FEB66-E83B-8442-832A-3A43788C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5D5D07F7-1962-9549-A3ED-BD698B10EA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1728F1E-37B9-7549-9373-398710369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817CADCD-4E52-AA47-A7EF-0AF8D0DEF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A9ED3D7-7AEA-1C43-9621-D6B89987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C098745-458F-4F4D-A69B-F2228BDA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97E9B5F-6548-A548-8BF7-F614C440F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D8BC89A-142D-8646-9943-5C7CB5A3F48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7A128CA3-F4FC-9E49-883F-F1C3475C2D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9B749DF-F48E-AE47-85AF-605398639B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4D22CC29-78DA-D443-860C-C7608247F4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9AF86D8A-712C-C14B-853A-7477B31E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782E5DF3-3A36-4949-A1CF-356C3C11F8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1484B873-C111-CA44-B24F-50B4C247DE9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242064B1-2117-8644-95D0-D3322F58C68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92592AE-B8B6-7747-AA97-DD8BEFD3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DE368AD9-62AA-C34C-9354-95EFC4022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8B9FB270-7C09-4B48-B10E-7875FBBCC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3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6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8C06181-B7F1-B241-AA54-4F6A3496B841}"/>
              </a:ext>
            </a:extLst>
          </p:cNvPr>
          <p:cNvCxnSpPr>
            <a:cxnSpLocks/>
          </p:cNvCxnSpPr>
          <p:nvPr/>
        </p:nvCxnSpPr>
        <p:spPr>
          <a:xfrm flipV="1">
            <a:off x="9235133" y="3919568"/>
            <a:ext cx="416530" cy="3406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9713524A-5FE8-834A-8BCC-CD16428A93F5}"/>
              </a:ext>
            </a:extLst>
          </p:cNvPr>
          <p:cNvCxnSpPr/>
          <p:nvPr/>
        </p:nvCxnSpPr>
        <p:spPr>
          <a:xfrm>
            <a:off x="9235134" y="4600965"/>
            <a:ext cx="416529" cy="3723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43"/>
            <a:ext cx="10515600" cy="1740675"/>
          </a:xfrm>
        </p:spPr>
        <p:txBody>
          <a:bodyPr>
            <a:normAutofit/>
          </a:bodyPr>
          <a:lstStyle/>
          <a:p>
            <a:r>
              <a:rPr lang="en-US" dirty="0"/>
              <a:t>Buffers are primary sink of energy</a:t>
            </a:r>
          </a:p>
          <a:p>
            <a:r>
              <a:rPr lang="en-US" dirty="0"/>
              <a:t>Buffering at producer eliminate duplication at 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5E3466-F478-C640-9C45-6FD532BC7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995" y="3288743"/>
            <a:ext cx="2825919" cy="2808774"/>
            <a:chOff x="1052520" y="2683281"/>
            <a:chExt cx="3802430" cy="3779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459C9-AB57-1C49-B48B-C2AFDE79E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A0A256-7FB3-3D41-9CEC-870EAB5E274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12ABBD-48C2-4A4D-B360-6B811839BDC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D2D73D-3B06-D741-BB3C-626C2EC9483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4DBD8D-CE09-8446-A7BD-2414310E7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92BD9E-1EE3-A042-A2A9-DD618BC83708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999B39-6CF9-B646-808D-E9FDF2FA4B3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B5A1D5-B58A-BD44-B3AE-4756E3222C4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EEDF33B-1839-1944-9B96-13C159073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8930A0-A13C-0C49-B5AE-37E436BF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F9459C-E191-9544-A79D-8CC8B2FEE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24D60-D5F8-1544-A916-52454EB46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B7E1D-8067-DE4E-BD06-6FE557CE5FD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C28D66-FEAD-9F44-8E0A-826F05EB41AD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25A30-7D1D-E442-90D6-50EBB6AAF75B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8A5B1-B91C-7243-946A-A5B05A54F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BE011F-533B-EF47-963F-6E18BDAA76F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572C39-F717-0247-92B6-867843F1DFB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7C2FA-1FB4-2B47-AC56-3FA6C25D5B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C02E4D-BFDC-BE4F-BF0B-DE99DAE4F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3B9030-8234-0E41-A043-8F82DDD0C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40F798-71C6-E642-B571-DC517FC89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9F6A7F-2A9F-374F-92B2-4C795A8BA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7CC2B6-A6B8-AB4B-A947-8721D96813DD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081787-57D2-5242-B2C4-36BE478D8CB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D4E39F-33DF-4847-B8AA-3B025D8767B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1FD0DE-CE6A-B943-9AD4-33B5395DF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A1A964-36EA-0C4D-8379-A2B9E3E0AD3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F0256E3-EF6C-2F48-A1AD-8D311716335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C991BD-2E8E-234D-AE6F-FCA4317A25D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02B10D9-237B-F644-ADDE-B34AF0C72C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3B5E50-4E3D-2941-B176-1C69E8B7B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5C72A1-C25C-FF4A-9E9D-9DEB6E6D3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46117-AD1C-B741-A81C-03E2850AB8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B586AF-61FB-654C-A0EB-FABC03BBE46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2606E7-AE17-C54C-9959-4FD51E34B7A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0854AF-DF1E-AD4F-A6C6-4E6392E2FA6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7AF00C-433A-064E-B842-34479863C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8DB968-40AB-FB40-B4D8-B99D33FF4A6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2929EF-B77C-0A4C-9993-7FC95E2C587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342-F34C-1B4B-B87A-C444647C956C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4180B2C-238C-1A46-8C86-8202980B2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3AE6A5-AE9C-7B42-BBDA-0E1BDBD5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5D400E-5E6A-1742-B3BE-942AD467E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5B7C1E-F249-0F4B-900B-8EFE72C88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BE349BF-32E5-BB43-8DD7-D42F82D57DC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FEB24A-DE74-BF43-BA7C-BEA508E7861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D84D6-21A2-EB43-BDB4-5F69980BCAC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D88E966-8C3D-F440-9233-51A1EA08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9BB938-B0B6-2B42-A923-CC403499EC8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6E7BB-1290-B345-802A-2852CDFE3C3A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E588412-84CD-6347-A87D-323108ECC567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AB3EE41-4FC4-6C45-AF8C-479BF061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A5965DA-379A-104A-8C5E-14F4D39E3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7FC9CF-93E5-8049-A146-2FDA440F4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2C66E8-8283-8A41-9BE5-7E74D4F307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1C9F05-0FC0-0348-8376-D6224CD2AA5F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3F44BE-1F5C-4C44-AD67-146C30C78990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71EBB-0D4A-964D-9F38-75FC8EBB0E5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8DDA0C-4BD5-B944-8C48-0186EC34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4A10E3-6CA9-4448-9EC6-F6BA19F0FD8E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61669D-570C-C44F-9F28-33FF2D55DCD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6072E0-54BF-6543-80DA-07EE0BEDAF8A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F90AD2-5AB4-914F-878D-7FD8A3C9A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BEDF10F-80EE-5C48-9D28-A06F5D34D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92E35F9-1823-AE42-A291-8A45E571C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EE6BF-DDAE-2A4B-A1D6-5DB705CAA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73885B8-070A-D045-80AA-954111E368B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A322C3-E90E-6142-88F7-831C30AB3C7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2941EC5-A195-FA4F-92F2-464576CB78DF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7EC4812-440B-464C-9E32-EAE614890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2DF471-B961-1448-96E7-E3C74E2CECB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CB682E7-C04F-074B-A1EB-EACF7E88B52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E12670D-BEA6-5043-8FC2-CD701B6D957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49FCB-F620-1D47-8336-B3B1FD932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94862-BB49-CE4B-982A-1A56B2852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1FB7CBA-0829-DE4A-8168-2929B8F4F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73AC7-3F94-E045-8345-FCF4EAA7F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21ACCD-2EC4-484D-9603-AF039615756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01CC08-C427-A84F-917B-8CB973B368E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64AEB6A-8406-0C45-B5F7-D3E4A7ACDBD4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0694C5-ED52-A643-BDD4-2AF20A6C2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AEFA6E-03C9-3E44-8B99-54A96DEFF5A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E8E9F-E978-A44F-A5AE-D13A7F3C78F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92CD84-1202-1147-9BCD-7F804D02263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2B70C3-EE24-D949-B2FD-93A185A27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AFB32A8-9FAC-464B-8D0D-3CBD732EB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70D2863-8860-4646-B63A-6647465DD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ECF134-8E60-5240-A50B-552C07D36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C14824-C6BE-7643-B1A4-55C711BA238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E528E9F-8A54-0C4B-A952-A445F113EAFC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DDC68BE-70CC-FA44-A780-516B77B6D2A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4A06BD9-F069-6946-A6FC-A064C6D9C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B56CC1C-E70F-6644-A630-1AC30C298A4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978AC05-8060-4F47-8059-D407B3A0D070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E3E387-A787-FF47-B902-A3743CD0A99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80FB3-B891-5D4C-8E37-6D8B62A86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2834E0A-7C25-1C41-A906-877E1F08C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64F4D65-6FC4-0B44-8139-CC3BD2FE8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A3413-3085-F444-80AC-33F98D10A9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56143A-0348-354B-A728-2781F231ABC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4B7E7A-30C7-0F45-BAC1-8EF658B65F89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B02B07-69E6-F54F-956C-9555578F2613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69BC22-4379-AD41-8C2F-22108C04D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B45D245-AD96-614A-B61F-A23B78F4ECE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150620E-3D6A-9042-9584-785A8A34EB9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E76635-D12E-D34B-8F2F-1EB7A627261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02560E-83CB-294A-AF46-CE03F8A36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637CE3D-D957-3441-AC6D-2F63229C1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F32E48-24D4-5940-B25D-19834CA1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E095A4F-0323-814C-9EF5-A4EEB85A8DC1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438B558-E622-E449-B1F2-89B906670B10}"/>
              </a:ext>
            </a:extLst>
          </p:cNvPr>
          <p:cNvSpPr txBox="1"/>
          <p:nvPr/>
        </p:nvSpPr>
        <p:spPr>
          <a:xfrm>
            <a:off x="1050899" y="2861694"/>
            <a:ext cx="2555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every router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4D7A464-5E55-DF46-9069-03FEE3346596}"/>
              </a:ext>
            </a:extLst>
          </p:cNvPr>
          <p:cNvSpPr txBox="1"/>
          <p:nvPr/>
        </p:nvSpPr>
        <p:spPr>
          <a:xfrm>
            <a:off x="4911891" y="2861694"/>
            <a:ext cx="354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 &amp; consumer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97562-9F1B-9941-B7E4-CD5E2591583E}"/>
              </a:ext>
            </a:extLst>
          </p:cNvPr>
          <p:cNvSpPr txBox="1"/>
          <p:nvPr/>
        </p:nvSpPr>
        <p:spPr>
          <a:xfrm>
            <a:off x="8585788" y="2861694"/>
            <a:ext cx="221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ACC4BE-5038-A141-A28B-CDCEBE4623F9}"/>
              </a:ext>
            </a:extLst>
          </p:cNvPr>
          <p:cNvSpPr txBox="1"/>
          <p:nvPr/>
        </p:nvSpPr>
        <p:spPr>
          <a:xfrm>
            <a:off x="1521334" y="6077301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 Clock speed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958746-B369-DB46-96C4-32A66BFEE0F5}"/>
              </a:ext>
            </a:extLst>
          </p:cNvPr>
          <p:cNvSpPr txBox="1"/>
          <p:nvPr/>
        </p:nvSpPr>
        <p:spPr>
          <a:xfrm>
            <a:off x="4872888" y="6077188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can travel ~11mm in 1ns</a:t>
            </a:r>
            <a:r>
              <a:rPr lang="en-US" baseline="30000" dirty="0"/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153AEBE-A171-F543-8604-9C6CDD1A1668}"/>
              </a:ext>
            </a:extLst>
          </p:cNvPr>
          <p:cNvGrpSpPr/>
          <p:nvPr/>
        </p:nvGrpSpPr>
        <p:grpSpPr>
          <a:xfrm>
            <a:off x="1158471" y="3272700"/>
            <a:ext cx="830982" cy="846416"/>
            <a:chOff x="3149463" y="3287032"/>
            <a:chExt cx="830982" cy="84641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9026F0-640C-2742-9938-48B818A484C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7621BE1-7E63-6244-A7AB-E594AF42DA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C233F16D-25F3-1646-9CCA-E86689E3BA5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CFA729D-2313-E441-AF44-5E5CF71EE77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59ECDC6-6292-B84D-A4DD-DEF6349A236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160B933F-EFCD-E74B-843C-7ED14EF59E2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87E603-E5FC-1146-86BB-E9725873636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965FE77-DE7C-384E-A7C1-83AF239F500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7E824F3E-B6FF-314C-8F0E-16502808308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3DCD86-F970-B547-ADB2-8C956C94719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5ACE67F-9B18-334E-B0F3-162C3506C31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6403B37D-0FA5-FF4B-8410-1B4F307706F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0B28548-5886-624C-A64C-4283A56C2896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264F318-BFBA-CF48-A1BA-70E90B7A4F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9394EDB-52ED-AE42-ACB9-100EBC25571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FAB10AD-4C93-5D49-B346-CCDFA59955C3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DC3B6EC-78DB-4C47-BD1F-2FA294F0183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DB1ECDB5-A466-C84E-A820-5B1A2DB0243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143BC17-ECEA-7142-A503-C98D0838794C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60295F-5544-4348-8EE0-16645D49C99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FEDF467B-A683-D740-B059-517F1055E7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5D7B2F-8F5A-7B4C-903F-1E7AAE66279E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E5079EA-3022-E343-BE15-0FDC1DF294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DD145BCD-9E35-B94D-9F6E-7524802495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CC5348-E6CC-1447-997E-A9A2EF8A352C}"/>
              </a:ext>
            </a:extLst>
          </p:cNvPr>
          <p:cNvGrpSpPr/>
          <p:nvPr/>
        </p:nvGrpSpPr>
        <p:grpSpPr>
          <a:xfrm>
            <a:off x="1809736" y="3268118"/>
            <a:ext cx="830982" cy="846416"/>
            <a:chOff x="3149463" y="3287032"/>
            <a:chExt cx="830982" cy="846416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C1A7EA2-0381-F24F-8661-F8B2D73071D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4BDE6A-43F5-DB41-82E8-5E7B7A9A204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02AF94FA-2008-4D4A-A851-7C14308739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B9A6EB5-CA86-7C45-9D05-9214CD476EF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A6F0C0C-C146-D546-AB63-2D0F40B8C36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BFC495AF-39B4-204A-BB91-B452DAF09B4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5AB500B-CAC8-334A-965E-ED0388FA7F7C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39B8D7E-F927-0F49-B61C-F11A04CFD58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B88E03C9-42B3-9D44-97F0-C9F68C41A8C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72F762D-D9C2-2D40-B75D-3C5ABAFC98BD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B3296DF-10D7-F141-95BE-9B5B871B4ED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8D339D59-A9C8-C849-AC97-6CD65BD1F7A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912A36A-E792-2049-AA84-F2CFBFCDDD24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15D8F7C-D9D8-EA4B-B94A-D017B05015A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4A9FB0F-0DC4-2C4C-B507-8D26097D749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7669FDA-1A82-544F-B103-26FD24EB90FB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D4DC8CE-6C1B-634A-9C37-207F2B3B340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CD2A3461-5F54-884D-951B-CD1DFF484D8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625321-F6EC-5A43-B790-4DD6850953D4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DF187EA-BE0F-EC41-A4C7-20AEE168A46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292EB01E-7BDE-F04A-984C-8C222981A8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1286811-8873-7544-99AA-624723294DC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9EFF2A-6110-4D42-8DDB-F3845FE33D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CA67B3BB-5569-EE4A-AA1D-7195997CA09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C02F6A6-D8DD-624E-B121-D941E60D70B2}"/>
              </a:ext>
            </a:extLst>
          </p:cNvPr>
          <p:cNvGrpSpPr/>
          <p:nvPr/>
        </p:nvGrpSpPr>
        <p:grpSpPr>
          <a:xfrm>
            <a:off x="2462071" y="3265094"/>
            <a:ext cx="830982" cy="846416"/>
            <a:chOff x="3149463" y="3287032"/>
            <a:chExt cx="830982" cy="846416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AA82C2-BDF7-D643-A390-5FB9FFAF86E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2A8901C-AFE1-3B4F-84FF-46AB4AB8704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3C3BDD42-0949-D344-BD53-17A3EC6D61C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C842563-05EB-0743-A815-5CF33E26E16A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B1A7160-BD2E-4C40-BDC0-E4040EA62A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riangle 248">
                <a:extLst>
                  <a:ext uri="{FF2B5EF4-FFF2-40B4-BE49-F238E27FC236}">
                    <a16:creationId xmlns:a16="http://schemas.microsoft.com/office/drawing/2014/main" id="{9A9466E2-6BA4-2C44-A38D-D8AFE7A17E1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ACA4689-F699-CB49-B6C1-194859777F03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7CA3C02-03A0-A348-9EF5-76C03CE43EE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5B7AE4B9-E5C1-9F40-98E1-FCB4F7000F0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E4CBD2-877E-3040-B304-42BD102DDF5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C375861-B493-6447-9230-F0768604281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EBCD470E-F6B7-CD4F-8287-C997DE13CF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3A2075F-8C95-A446-97F2-38AF1EAF885F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A7EAB38-F9D1-4247-BBB4-0B7C675B53A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2691FEFF-8129-EE41-9526-4B85F55620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AB5EF67-515D-ED47-A2B4-57BD716E01E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25C87EA-BCCD-1E4B-B7E8-94430851CE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0E57E8F0-3B0C-CB4D-AA95-CA4358CB911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5665F6D-3F8C-964D-827F-97EA9065D06E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CCD0EB-22DE-1246-BC8B-A36EEBA751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50DE85B1-1CD2-F745-9443-BB7D1F48255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519C311-A396-584F-B4B2-6DDCBA38BDDF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7FDA5F6-080A-FD4B-9E3E-E9560F6367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589EC27D-0FC2-F444-91B2-F574A1F086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AF5FBD-6244-F445-8EFB-CC163D794A6A}"/>
              </a:ext>
            </a:extLst>
          </p:cNvPr>
          <p:cNvGrpSpPr/>
          <p:nvPr/>
        </p:nvGrpSpPr>
        <p:grpSpPr>
          <a:xfrm>
            <a:off x="3110755" y="3264072"/>
            <a:ext cx="830982" cy="846416"/>
            <a:chOff x="3149463" y="3287032"/>
            <a:chExt cx="830982" cy="84641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105C3B-37DE-204A-9E03-17196A10803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B6FF263-2E0F-EC47-BB4C-4540A15221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riangle 275">
                <a:extLst>
                  <a:ext uri="{FF2B5EF4-FFF2-40B4-BE49-F238E27FC236}">
                    <a16:creationId xmlns:a16="http://schemas.microsoft.com/office/drawing/2014/main" id="{B6F561C2-2A2E-2645-A554-B8DDDFD4E8E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A3607E0-29DD-1F45-BB26-1E58D1A18B9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1FF22-2971-F845-81B0-D934CF0CF4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Triangle 273">
                <a:extLst>
                  <a:ext uri="{FF2B5EF4-FFF2-40B4-BE49-F238E27FC236}">
                    <a16:creationId xmlns:a16="http://schemas.microsoft.com/office/drawing/2014/main" id="{60CE0CC8-6FF2-5447-B268-F769C75A8F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919F418-9E3E-C646-BEBB-F259FEF11A8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0830DE-4FBB-5C47-98A3-4DFC2D6187C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Triangle 271">
                <a:extLst>
                  <a:ext uri="{FF2B5EF4-FFF2-40B4-BE49-F238E27FC236}">
                    <a16:creationId xmlns:a16="http://schemas.microsoft.com/office/drawing/2014/main" id="{41FF1B3B-870A-2E40-A8EF-B3E76FDD085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8F4AE63-BB77-DB41-AB2A-62615147CEA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ACA8642-979C-6440-854B-C45B76056FC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riangle 269">
                <a:extLst>
                  <a:ext uri="{FF2B5EF4-FFF2-40B4-BE49-F238E27FC236}">
                    <a16:creationId xmlns:a16="http://schemas.microsoft.com/office/drawing/2014/main" id="{4FBF1254-79A2-DA4B-8486-788E7183FF6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CF1B7A-B157-4D4D-9C20-370E9793295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8AE82A58-6E4A-8A46-BBC4-15E0C6D3F59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60A074C4-9828-944B-BB5C-2D61D9D050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6F22B2F-8C82-A94D-A93A-FB32C07153A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674DAC1-C4C6-C247-A14B-4D076386CB3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99EAFC9-6614-F446-815E-0EDC8A982D3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97EBD5E-EF3D-A44B-9607-CF0E383D2CF3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6902D90-B0D5-6740-9CF9-5E30BA52FE4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961FB32D-F6C6-0F4D-9CDA-5C7CD54828A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9012C1A-06A0-FB43-A1D6-2E067DDFFF3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11B827-BEE5-2648-BA53-8E0C95E28D2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C4064C22-47DD-024F-90B1-EA57C48F9B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07E344-7809-ED43-A0EC-4FCD33CEAB6B}"/>
              </a:ext>
            </a:extLst>
          </p:cNvPr>
          <p:cNvGrpSpPr/>
          <p:nvPr/>
        </p:nvGrpSpPr>
        <p:grpSpPr>
          <a:xfrm>
            <a:off x="1161169" y="3938855"/>
            <a:ext cx="830982" cy="846416"/>
            <a:chOff x="3149463" y="3287032"/>
            <a:chExt cx="830982" cy="846416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A163A2E-7E0F-3146-9884-1B8434746A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EE8B8073-F99D-A243-868E-7A49F81EFCC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riangle 300">
                <a:extLst>
                  <a:ext uri="{FF2B5EF4-FFF2-40B4-BE49-F238E27FC236}">
                    <a16:creationId xmlns:a16="http://schemas.microsoft.com/office/drawing/2014/main" id="{1D33A1F2-764C-0B46-92C3-F61C17843DB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36F6561-4ACD-384F-B723-E915350CFA2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4BF4EE4-A82E-ED44-8612-58475B82DD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Triangle 298">
                <a:extLst>
                  <a:ext uri="{FF2B5EF4-FFF2-40B4-BE49-F238E27FC236}">
                    <a16:creationId xmlns:a16="http://schemas.microsoft.com/office/drawing/2014/main" id="{C795FC57-EC61-B746-B000-7453D433CD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2D0F23-D885-2A49-B372-C4ACB2F7A8F1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AC4DF46-E77F-1E4F-A2BF-0F210B14CAA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>
                <a:extLst>
                  <a:ext uri="{FF2B5EF4-FFF2-40B4-BE49-F238E27FC236}">
                    <a16:creationId xmlns:a16="http://schemas.microsoft.com/office/drawing/2014/main" id="{783A14DA-CEEB-AA4F-8B65-AC809962E9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9E8092-2C65-5F4A-BC36-5881D9F66B5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DFB8A31-8C17-7C4B-A0AF-978233B974C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>
                <a:extLst>
                  <a:ext uri="{FF2B5EF4-FFF2-40B4-BE49-F238E27FC236}">
                    <a16:creationId xmlns:a16="http://schemas.microsoft.com/office/drawing/2014/main" id="{B0FF059E-687D-C84F-86B8-3362AB55F0A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8B00940-FB98-874E-9172-E951072F5B2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A661EA7-1945-DE4A-8ECF-9F4832ACB24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A4EF118C-A943-394C-85E7-C32857199CC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11AF77D-40EE-6048-971E-17686462922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26816E9-957E-3045-9F57-CC1B9B1294D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riangle 290">
                <a:extLst>
                  <a:ext uri="{FF2B5EF4-FFF2-40B4-BE49-F238E27FC236}">
                    <a16:creationId xmlns:a16="http://schemas.microsoft.com/office/drawing/2014/main" id="{26695E6E-0D91-0B45-B491-6ACF9495E7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03010A2-1BB4-4747-8AB9-B20D7C8AA76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8152753-79F9-7447-A47C-5308BBFC602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riangle 288">
                <a:extLst>
                  <a:ext uri="{FF2B5EF4-FFF2-40B4-BE49-F238E27FC236}">
                    <a16:creationId xmlns:a16="http://schemas.microsoft.com/office/drawing/2014/main" id="{98E3EDAE-8A76-C149-949A-B83E129BD10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FA142F2-7BD9-A84D-9A6E-E3DC6111286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A242DA9D-D1AC-A648-AC2B-5508C3133B7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Triangle 286">
                <a:extLst>
                  <a:ext uri="{FF2B5EF4-FFF2-40B4-BE49-F238E27FC236}">
                    <a16:creationId xmlns:a16="http://schemas.microsoft.com/office/drawing/2014/main" id="{E0779A4B-8DF2-FF4D-B526-152898862E8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C9FFA73-142A-5C44-AB80-97051F865F97}"/>
              </a:ext>
            </a:extLst>
          </p:cNvPr>
          <p:cNvGrpSpPr/>
          <p:nvPr/>
        </p:nvGrpSpPr>
        <p:grpSpPr>
          <a:xfrm>
            <a:off x="1812434" y="3934273"/>
            <a:ext cx="830982" cy="846416"/>
            <a:chOff x="3149463" y="3287032"/>
            <a:chExt cx="830982" cy="84641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288681C-895D-E741-B1EA-D3105CD4198E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C9A518E-6E19-D244-B8C4-65FB307A124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2B8D25FA-1483-DE44-A475-68C9B3595E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6F9CE88-F2BD-BE4B-8D3B-A83771CB485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8A68516-2BBE-C648-B7F7-BDC4D00E99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B71BCB56-9016-2646-A53D-48E2663079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0D1BB57-A618-454A-BF36-BD2E099AF76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B0CA98E-D50E-A54B-882C-D667046B419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>
                <a:extLst>
                  <a:ext uri="{FF2B5EF4-FFF2-40B4-BE49-F238E27FC236}">
                    <a16:creationId xmlns:a16="http://schemas.microsoft.com/office/drawing/2014/main" id="{625F1BAB-56B4-7A46-B2C2-FB3DE14DC15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D3D56DC-F59C-934C-88A9-7D5F93A2589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62B1C76-6D6F-3743-BA0A-4B44AC7BFE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>
                <a:extLst>
                  <a:ext uri="{FF2B5EF4-FFF2-40B4-BE49-F238E27FC236}">
                    <a16:creationId xmlns:a16="http://schemas.microsoft.com/office/drawing/2014/main" id="{7333300C-FEEA-594F-84A9-1A82915400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B36A6D6-EBA2-604B-907C-24F95993E962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383487E3-2052-BD4E-A462-635A5E1CFD9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3B688997-DE5B-5D4F-9A71-A499B79795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DDE95E8-C25C-094A-8EA3-2642A67882FE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BEF8B99-E916-7F4A-A3DB-6C678DC0301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64CCC4FE-8FD0-D149-BBF7-D76CFD3902F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D1BF6FF-DA85-5945-853A-A61A261D1089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2C3E474-AF32-8C43-9EE9-982B4925BEC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riangle 313">
                <a:extLst>
                  <a:ext uri="{FF2B5EF4-FFF2-40B4-BE49-F238E27FC236}">
                    <a16:creationId xmlns:a16="http://schemas.microsoft.com/office/drawing/2014/main" id="{6BCF1513-43BD-F24D-ABF8-BA5B4207B36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4385D19-E2B5-3140-A413-892641B4B7C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838E5A0-F8D2-FF40-8439-5783453477E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riangle 311">
                <a:extLst>
                  <a:ext uri="{FF2B5EF4-FFF2-40B4-BE49-F238E27FC236}">
                    <a16:creationId xmlns:a16="http://schemas.microsoft.com/office/drawing/2014/main" id="{53D7D51F-FB5E-AB4B-8E76-AB1A57F0959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6EC038F-066A-724E-93FD-D95AEA6A8EA6}"/>
              </a:ext>
            </a:extLst>
          </p:cNvPr>
          <p:cNvGrpSpPr/>
          <p:nvPr/>
        </p:nvGrpSpPr>
        <p:grpSpPr>
          <a:xfrm>
            <a:off x="2464769" y="3931249"/>
            <a:ext cx="830982" cy="846416"/>
            <a:chOff x="3149463" y="3287032"/>
            <a:chExt cx="830982" cy="846416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5C66CAB-A56F-2946-B1DC-0B5ED4C8CEA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8B3C0062-F2EA-144F-857B-839B298CFC7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30BD0C9A-9E74-C645-B9E7-86C94FBC615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3F0E734-1E5F-DF4C-BA94-97057E11760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6375697-D608-B84B-95F2-45F10181FF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>
                <a:extLst>
                  <a:ext uri="{FF2B5EF4-FFF2-40B4-BE49-F238E27FC236}">
                    <a16:creationId xmlns:a16="http://schemas.microsoft.com/office/drawing/2014/main" id="{0CF6EA1A-5AD3-5D4D-BC96-156562A5F91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22F8BA-41A9-184B-8804-59C4F9D2FBD7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C76ED86-AC3B-104C-8901-ECE3753FCE1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riangle 346">
                <a:extLst>
                  <a:ext uri="{FF2B5EF4-FFF2-40B4-BE49-F238E27FC236}">
                    <a16:creationId xmlns:a16="http://schemas.microsoft.com/office/drawing/2014/main" id="{8429A039-D15E-B74F-9CE6-2E8140D8944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91FD9FA-C55C-F843-BDED-18FE4C08479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8697BC42-1BCD-C34E-852C-65F76E4EEC5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riangle 344">
                <a:extLst>
                  <a:ext uri="{FF2B5EF4-FFF2-40B4-BE49-F238E27FC236}">
                    <a16:creationId xmlns:a16="http://schemas.microsoft.com/office/drawing/2014/main" id="{27B08739-820B-7D4B-ABA4-F21E58F6ED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5C07256-4157-D041-BAEF-C66E36C80B0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2D7FA99-AAE3-D54D-83EE-264BF65DE0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riangle 342">
                <a:extLst>
                  <a:ext uri="{FF2B5EF4-FFF2-40B4-BE49-F238E27FC236}">
                    <a16:creationId xmlns:a16="http://schemas.microsoft.com/office/drawing/2014/main" id="{D3639162-222E-5442-AD68-37662FBA1D9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B89FEF4-4D8C-E44F-8A07-D0D12AF5790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78EB93B-8104-D44F-9B57-E3D94FBB3D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riangle 340">
                <a:extLst>
                  <a:ext uri="{FF2B5EF4-FFF2-40B4-BE49-F238E27FC236}">
                    <a16:creationId xmlns:a16="http://schemas.microsoft.com/office/drawing/2014/main" id="{EE29C88E-1EE3-6640-9710-314977F3B7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86D6BF1-0AC6-5842-9C62-3CD33E47F8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1C4339E-587F-8A43-B447-9A88A45C56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Triangle 338">
                <a:extLst>
                  <a:ext uri="{FF2B5EF4-FFF2-40B4-BE49-F238E27FC236}">
                    <a16:creationId xmlns:a16="http://schemas.microsoft.com/office/drawing/2014/main" id="{93DA0C85-6384-B543-9316-C91C08AEBB9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E0D0ABD-49E0-8445-8CA7-D16264B3EFE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4E34FC87-036E-B842-9C62-1E1AA1F59D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>
                <a:extLst>
                  <a:ext uri="{FF2B5EF4-FFF2-40B4-BE49-F238E27FC236}">
                    <a16:creationId xmlns:a16="http://schemas.microsoft.com/office/drawing/2014/main" id="{253DF89B-8E15-C842-82CB-00D7714E2F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4ABCAD5-811F-034B-9E2D-DCC6355BCB5E}"/>
              </a:ext>
            </a:extLst>
          </p:cNvPr>
          <p:cNvGrpSpPr/>
          <p:nvPr/>
        </p:nvGrpSpPr>
        <p:grpSpPr>
          <a:xfrm>
            <a:off x="1163866" y="4602895"/>
            <a:ext cx="830982" cy="846416"/>
            <a:chOff x="3149463" y="3287032"/>
            <a:chExt cx="830982" cy="846416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76410132-6DC2-7C48-8CD3-80F4B4883F7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DFD7A1C-1800-EC48-AA15-7D6A91C583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Triangle 375">
                <a:extLst>
                  <a:ext uri="{FF2B5EF4-FFF2-40B4-BE49-F238E27FC236}">
                    <a16:creationId xmlns:a16="http://schemas.microsoft.com/office/drawing/2014/main" id="{E576D720-6410-AB40-8303-A6DADC9B834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D855E07-1195-1E4A-9DE2-53B7492B08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BF82B41-018C-1B4F-A21B-216DE7CCF8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Triangle 373">
                <a:extLst>
                  <a:ext uri="{FF2B5EF4-FFF2-40B4-BE49-F238E27FC236}">
                    <a16:creationId xmlns:a16="http://schemas.microsoft.com/office/drawing/2014/main" id="{E7319188-22E3-E34B-96DF-92D9317023D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9302AE03-6392-CD47-A2FE-CAD059D1457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F4A076-6F41-4C42-B4D7-ED5A7DCBE5D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>
                <a:extLst>
                  <a:ext uri="{FF2B5EF4-FFF2-40B4-BE49-F238E27FC236}">
                    <a16:creationId xmlns:a16="http://schemas.microsoft.com/office/drawing/2014/main" id="{BF011983-BD3A-954B-A2C8-9510538928A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1C8F49D-05B0-474F-A1E9-A03DC94C65C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181AD72A-BFD9-F649-95D4-6AA988C58B3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Triangle 369">
                <a:extLst>
                  <a:ext uri="{FF2B5EF4-FFF2-40B4-BE49-F238E27FC236}">
                    <a16:creationId xmlns:a16="http://schemas.microsoft.com/office/drawing/2014/main" id="{E71B3582-5585-5749-ABA7-38726E9EF7E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8725C45-B92E-B647-9B03-C38AAA8C126D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5A98650-0A26-6143-88C8-794655330E4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C4E1F26E-C323-2841-9828-27EF7838B4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9D97CC1-7ACD-A148-B3D5-FF41D49DCC65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59F7A59-3434-DA42-8C6C-B4D9F376778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61A2FB2A-AD57-8E41-ABBE-F9B15383897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63E2E4F-76D9-0D48-92A1-77B624485405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E062AAFB-E70C-0440-AC57-DE1CE93CFD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>
                <a:extLst>
                  <a:ext uri="{FF2B5EF4-FFF2-40B4-BE49-F238E27FC236}">
                    <a16:creationId xmlns:a16="http://schemas.microsoft.com/office/drawing/2014/main" id="{E9FD3205-F869-F94E-BAEB-B9BDF920C8C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2537C794-D47F-5B49-B71B-E035305C427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6006A2AA-A17C-6442-93AF-118C3EC5003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>
                <a:extLst>
                  <a:ext uri="{FF2B5EF4-FFF2-40B4-BE49-F238E27FC236}">
                    <a16:creationId xmlns:a16="http://schemas.microsoft.com/office/drawing/2014/main" id="{25139749-F6CF-FB43-BAA9-18D0E83EFFA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E148F45-200A-6B47-8D68-1C813D53821C}"/>
              </a:ext>
            </a:extLst>
          </p:cNvPr>
          <p:cNvGrpSpPr/>
          <p:nvPr/>
        </p:nvGrpSpPr>
        <p:grpSpPr>
          <a:xfrm>
            <a:off x="1815131" y="4598313"/>
            <a:ext cx="830982" cy="846416"/>
            <a:chOff x="3149463" y="3287032"/>
            <a:chExt cx="830982" cy="846416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34DCA61-F427-FD4A-857D-E8481936028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8DE4E0-407A-7C4D-B1A8-854D61C77CE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Triangle 400">
                <a:extLst>
                  <a:ext uri="{FF2B5EF4-FFF2-40B4-BE49-F238E27FC236}">
                    <a16:creationId xmlns:a16="http://schemas.microsoft.com/office/drawing/2014/main" id="{A65EF05F-BDA0-0742-A08E-40FC6B6BA55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69C6D8-E3BC-2C43-9DF1-34B60E0AC54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2F4A5A3E-4122-E04D-845C-A2C90587A2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Triangle 398">
                <a:extLst>
                  <a:ext uri="{FF2B5EF4-FFF2-40B4-BE49-F238E27FC236}">
                    <a16:creationId xmlns:a16="http://schemas.microsoft.com/office/drawing/2014/main" id="{A92A3B64-91EB-FC41-BFC6-98FF49EB84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C3885CB-E8BA-C74E-A065-CACC3E6B58E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FB06AC31-625E-C648-9653-239C6AA74C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Triangle 396">
                <a:extLst>
                  <a:ext uri="{FF2B5EF4-FFF2-40B4-BE49-F238E27FC236}">
                    <a16:creationId xmlns:a16="http://schemas.microsoft.com/office/drawing/2014/main" id="{2923D883-50B9-E84F-9CD2-94C69C47B5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7E1636A-8FC2-924F-97DE-9AF8E2312D0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5658A24-CAD8-C14F-8F0D-D0B60F67318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C72D8940-3AFC-0546-AE83-E53D86CB51F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AE804E8-9168-6047-8F0D-73BCEFBD96F1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1E8E628-40ED-2748-B638-B07CD5F4AD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>
                <a:extLst>
                  <a:ext uri="{FF2B5EF4-FFF2-40B4-BE49-F238E27FC236}">
                    <a16:creationId xmlns:a16="http://schemas.microsoft.com/office/drawing/2014/main" id="{41F76012-F0DD-6C4F-83F7-34772675B1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A7BC3C9-B1DE-F642-ABE2-C811D2DDCFA1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EEFA12A-429E-FA45-8D2A-4475242E828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>
                <a:extLst>
                  <a:ext uri="{FF2B5EF4-FFF2-40B4-BE49-F238E27FC236}">
                    <a16:creationId xmlns:a16="http://schemas.microsoft.com/office/drawing/2014/main" id="{BFA6A156-B6D8-BB4F-93DC-42C02C6711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FDB8BEC3-46A7-614C-BB41-C88D0358C8C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048C98A-1276-8C4F-98CD-85977278B4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>
                <a:extLst>
                  <a:ext uri="{FF2B5EF4-FFF2-40B4-BE49-F238E27FC236}">
                    <a16:creationId xmlns:a16="http://schemas.microsoft.com/office/drawing/2014/main" id="{E3A843B9-B0FD-C94F-BFE6-65C213147EB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9372C9E-0AF9-0E4E-892B-B2BB61B8520A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B4E1C934-7734-A14D-A654-33262DC0B9B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riangle 386">
                <a:extLst>
                  <a:ext uri="{FF2B5EF4-FFF2-40B4-BE49-F238E27FC236}">
                    <a16:creationId xmlns:a16="http://schemas.microsoft.com/office/drawing/2014/main" id="{3127A550-5119-9A4F-A1E1-0FDF8D62A24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170C693-71CB-584F-97FE-95FF54E4E766}"/>
              </a:ext>
            </a:extLst>
          </p:cNvPr>
          <p:cNvGrpSpPr/>
          <p:nvPr/>
        </p:nvGrpSpPr>
        <p:grpSpPr>
          <a:xfrm>
            <a:off x="1166563" y="5269340"/>
            <a:ext cx="830982" cy="846416"/>
            <a:chOff x="3149463" y="3287032"/>
            <a:chExt cx="830982" cy="846416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C52D43F2-5A3E-A745-8DAA-3F6979D1E9F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55DA56CE-9187-FE4C-BECA-8233FFB5358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>
                <a:extLst>
                  <a:ext uri="{FF2B5EF4-FFF2-40B4-BE49-F238E27FC236}">
                    <a16:creationId xmlns:a16="http://schemas.microsoft.com/office/drawing/2014/main" id="{B1756243-EF26-0140-9859-4BB82F83B42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E267F6-ABF1-F043-9ACB-8B45D28BBD8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EEFABBB-1795-ED42-A754-0B87A8F90FB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Triangle 423">
                <a:extLst>
                  <a:ext uri="{FF2B5EF4-FFF2-40B4-BE49-F238E27FC236}">
                    <a16:creationId xmlns:a16="http://schemas.microsoft.com/office/drawing/2014/main" id="{010AA7A7-D491-D54C-8CBC-B3F2B7FEF17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815ED10-90B5-C24A-9884-0E5E5D3603F5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9A7C93B-C107-7447-8317-A4CB6B9167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Triangle 421">
                <a:extLst>
                  <a:ext uri="{FF2B5EF4-FFF2-40B4-BE49-F238E27FC236}">
                    <a16:creationId xmlns:a16="http://schemas.microsoft.com/office/drawing/2014/main" id="{1F5F59DC-A13B-4A40-BF90-9F3EDA02183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3066CFD-DF4B-264C-AF00-8502E5B037AC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D4FF3ED-EC1E-D64B-9D39-37D1EF79DAD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riangle 419">
                <a:extLst>
                  <a:ext uri="{FF2B5EF4-FFF2-40B4-BE49-F238E27FC236}">
                    <a16:creationId xmlns:a16="http://schemas.microsoft.com/office/drawing/2014/main" id="{78E07FB3-4E76-8F49-A172-39A45B5F14B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DC42071-3CB5-5D4A-9287-BF4B18254E5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10A905A-955F-6543-B8E2-8185C43D91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riangle 417">
                <a:extLst>
                  <a:ext uri="{FF2B5EF4-FFF2-40B4-BE49-F238E27FC236}">
                    <a16:creationId xmlns:a16="http://schemas.microsoft.com/office/drawing/2014/main" id="{5ED4B65F-CE00-614A-AAFF-008EFD7A13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446D058-563E-1B4D-87E9-99B188BEB11F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329B2A5E-632E-3B49-A67E-510644AF02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riangle 415">
                <a:extLst>
                  <a:ext uri="{FF2B5EF4-FFF2-40B4-BE49-F238E27FC236}">
                    <a16:creationId xmlns:a16="http://schemas.microsoft.com/office/drawing/2014/main" id="{C4F5C6FE-65BA-2F4D-859A-332E96034B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6975BDD-34A1-FB4E-B3C2-36B84055D57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033A39E-B966-C448-AA1F-BAF42C7EE8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>
                <a:extLst>
                  <a:ext uri="{FF2B5EF4-FFF2-40B4-BE49-F238E27FC236}">
                    <a16:creationId xmlns:a16="http://schemas.microsoft.com/office/drawing/2014/main" id="{FA481088-D2D2-FB48-A5DB-9740364CEAA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CF10887-6FDC-8148-8774-0F3878A219B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9831B3B2-DAB4-6C44-8B50-84725AC72AE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>
                <a:extLst>
                  <a:ext uri="{FF2B5EF4-FFF2-40B4-BE49-F238E27FC236}">
                    <a16:creationId xmlns:a16="http://schemas.microsoft.com/office/drawing/2014/main" id="{301136E2-F07E-0B46-A97C-1E6366460B1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A3FDF1-4A6F-2741-8E49-4D2380C3528A}"/>
              </a:ext>
            </a:extLst>
          </p:cNvPr>
          <p:cNvGrpSpPr>
            <a:grpSpLocks noChangeAspect="1"/>
          </p:cNvGrpSpPr>
          <p:nvPr/>
        </p:nvGrpSpPr>
        <p:grpSpPr>
          <a:xfrm>
            <a:off x="4911891" y="3250169"/>
            <a:ext cx="2825919" cy="2808774"/>
            <a:chOff x="1052520" y="2683281"/>
            <a:chExt cx="3802430" cy="3779361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8021F3D5-41B4-A14F-9E23-A56AC9EBC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0C5D4988-BD01-AC4D-82A7-614B12D2C8E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1B36CD6D-1DFF-8349-8013-EC4E8345855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D05BFE-F04B-1142-ACFE-6AF2ADD6FB6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472E5A6-58E3-2749-A38C-3DA44B547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A7CC24C-4CC0-5846-A42D-7359DBD0992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119C27D2-13BA-BC41-8B2A-272B0FA38D4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491D7E8-2C5A-3D43-A79F-D5D2E62BBEF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4C257A4F-A5B4-3447-B44E-B8C3B1BCA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A673E99-5751-454A-9E3C-D5F307BB0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40DDDA52-8D86-D544-BE26-9C2495437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5691220-B0A8-B949-A787-25C1FBFD7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F8CCB83-D8C1-F246-A42C-421F997BDFE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E418C6BF-75FB-5143-B4FD-3AFBB3AF1D1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4957FDC9-CDD1-264C-8C2F-C3375F685C2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F42DA06-5704-CE4F-9E92-251D3918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C93982C-C49A-E04C-8CB0-3A0C3596E4C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D452417B-99BA-F246-B2E7-2283DA2E78B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8559805C-AF40-D147-8BF4-97AE844A63D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856F12B-47E9-B144-8C6E-E67CABB0A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360AE0D5-3134-734D-B7DF-6717119A57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DB8CDEDF-AC46-994A-BFF2-40D709193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DCCE37CB-58D7-6B45-A312-6A5A949D9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A3CAC34-8D10-5649-ACA2-6F84B909D79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832B4885-C06F-2641-8826-55340C08C4D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6D7FB39-7093-DB45-ACA4-FAA85B13DC3C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54B56138-086C-AC46-A17C-AB116F7FD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D7DE597-52DA-A149-A318-4852858DFB2C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8450DAD4-8B37-AF49-ACE1-CE1B0EA43EB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25148CB7-E6ED-174D-8022-AC089436383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32712FC-CFD9-A746-81A9-DC38C51B4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C841CA4A-C7BF-5A4C-9DB2-1039A1CFC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4E484E4B-0548-D24A-AD3B-1E5522E45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A654D8A-24FD-2249-A5A0-6C9771373F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64BD8C6-C4A5-4B45-9B9F-0A4EA0AF2EC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DC69B008-8856-4348-A018-166B8BC982A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2E95262D-71EB-FD40-AE5C-98B560AD6D1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4F73229-DBA1-4E4F-99C5-1EC5D41BB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2711DD37-BAED-5D4E-B6D0-F33AAA8CA352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7807F5A-1348-AD41-8BAC-FEF9326ECE1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461E649-A87F-1140-BE72-CABF5922A00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EEDAB34-D0ED-E443-8310-BD61C0833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4EA127F6-03C4-0446-BB40-279677E62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5B5781C-40D9-1E49-B416-3EB5B32E2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964D3BB-8EE4-BF4E-9994-70B99E2A60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6140E27-6B06-EC46-83E9-5C8703ACB319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68B53228-111C-2A45-B2D7-9876F7521856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8C8778E1-C47F-834B-A35B-4CE1056F888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934C48C-FD66-9849-AF5B-97C59792B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5E03DE98-2A42-3447-A76C-99FB176AB91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7BED13B-0EB9-C643-A335-11F1E9E6A6E6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ED120A31-6415-7D4B-92B5-26B02E9E435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7C072F2-894C-624E-9881-E7115E7D5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B6A3189-09DC-E14E-B3E3-A7F707871A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8E5BA38-C845-A94E-B231-E692335B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92686C7-8CF4-5249-B198-66D4D4691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C4E187EC-B002-0447-A30E-B285E473AF8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8EAA4BF5-4F86-FA46-8DE6-10E3E94ABD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6CA02F2-EF12-0847-A5D5-7BF2021BD02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0FD8EAE-CB3A-E040-A1FB-8DF014E2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BFB1F35E-D7D5-2A45-8689-118844836F2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9799FE6-E6DD-5A41-ACB3-51918BEC1C5D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142CD04A-0940-E640-ADB6-93683C454B1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E43D34BA-FDC0-5C43-9632-A0B837F85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1EF923B-7C16-F942-BB84-3A1BDB1C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C324C1E-8CAC-164E-9EF2-810F7DC7E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3F6B688-534D-1349-955A-657A959D5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4F6E4BB-8045-3344-9BB5-59C6E46251A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0E47700-0F00-6E47-8007-7C5D132BEC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E7F54CF-663D-5844-AFAF-2C39BE83BA7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112608-61E6-084F-B53B-1FC68B7F4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C5044FD2-8E26-874F-AC51-641644E7EF4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4927CBA6-49E2-CE47-911C-7CC609721F9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F954B99-CEA9-074B-AAA4-179C6CCD96F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4297CD9-3D99-8A43-BB69-44F8CF1F0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296028E-E7F4-8941-9E8B-E5CE3AA7D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F7EA518-1F41-F74C-B218-7F46FAB75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F550858-35B0-0D43-9546-BBB0AF82A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03D8D49-F2FB-694D-902A-2DE8B43F023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17DF5EC1-D448-C34C-831B-DE2A6D3E69E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78A1C590-546A-DF49-98D2-D76929BE32F6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C6BE484-1BBD-2644-B06B-6921C826F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F6A4FCE-26D9-7447-98BA-9727EF65F06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0458FC43-1C37-F940-B6C5-149E47DB2C8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EB76E69-0748-CE46-BCB9-EC67D2F1C68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C7D9FF4-84D8-9B49-B59D-FDF525E2C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6B9390-9A90-F043-9673-68859CC2C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F7FBB62-97DB-C344-A85A-254491EBB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86E12A7-29CC-F846-814E-7FEC395F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AD51C34E-5443-FC47-894D-85FC31695D2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66060F5-E0F6-4348-AEE2-DBA273AF6F4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1839104-FE3C-5E41-9453-F7F3A3B17A01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6F30FF2-6B88-9B47-AF4D-4022B9984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85C139D-1106-884C-A372-5B4F6BBE344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D1413EE4-C60D-A844-88B4-1F7B48A507C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4FB9B31-3084-8247-AF83-F17760AFD4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8B780A7-3BF6-BD43-9148-263EFDD21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546F97-BD4D-AD4C-8896-C8F5FAD7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7908B85-11DB-5849-8D8A-73066CE184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9EB87A7-9969-1042-AFF9-6E5D60BF5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A939835-7FB1-CA46-AF38-94239609794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7E1E911-DE1E-7E46-A18E-1CEABA85DF21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76B0AAD-6C70-3041-8CDF-C3A4C238355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8986343-E687-9B43-B70D-158BC6C6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1FC347C-074B-234D-999E-B8E6282C7496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4C41B34-A95B-994D-8B80-26685E04D73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987CB08-E292-254B-94D7-F1979BA75856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5B0CB32-A4EA-E14E-A79B-F200C8525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5974AF1-6354-BF4D-B4C8-0131B729C1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9831091-7B16-CE45-929C-072FCBEE1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E78BF61-C604-B441-9606-97C0F728B58B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7479AB11-1D77-224E-8EDD-1B4BCB211FBC}"/>
              </a:ext>
            </a:extLst>
          </p:cNvPr>
          <p:cNvGrpSpPr/>
          <p:nvPr/>
        </p:nvGrpSpPr>
        <p:grpSpPr>
          <a:xfrm>
            <a:off x="5036166" y="3359053"/>
            <a:ext cx="590403" cy="587176"/>
            <a:chOff x="3266262" y="3411959"/>
            <a:chExt cx="590403" cy="587176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3DD87C76-97C8-A345-BB54-B49EFD7E299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03322B39-60B9-DD42-AC8B-3AC4EECBCD2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4C368007-AB64-214E-B249-C53DC85CD5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D6E9137B-9F71-974E-866C-0C6949A11E6E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E2E7BD8C-9BD4-1F44-ACBD-12926EF10FF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Triangle 560">
                <a:extLst>
                  <a:ext uri="{FF2B5EF4-FFF2-40B4-BE49-F238E27FC236}">
                    <a16:creationId xmlns:a16="http://schemas.microsoft.com/office/drawing/2014/main" id="{0E20FEEB-CABF-DF4F-91B0-B263119F089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2C625B02-26D4-D54A-8F80-F1921622BDB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5071AD7-F763-DE4C-B250-2D4610994D9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550">
                <a:extLst>
                  <a:ext uri="{FF2B5EF4-FFF2-40B4-BE49-F238E27FC236}">
                    <a16:creationId xmlns:a16="http://schemas.microsoft.com/office/drawing/2014/main" id="{6CEB13D5-85EA-6941-B123-3DCF01A509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8DBEA77-FAAE-8D4D-9856-59133A1ABA8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77B02170-E47E-B642-9F75-5511B57D92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Triangle 548">
                <a:extLst>
                  <a:ext uri="{FF2B5EF4-FFF2-40B4-BE49-F238E27FC236}">
                    <a16:creationId xmlns:a16="http://schemas.microsoft.com/office/drawing/2014/main" id="{E8E51782-A0BC-014B-B545-A591DA018C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31312CFC-82AC-3B4A-ABCE-7BA792C0FBB6}"/>
              </a:ext>
            </a:extLst>
          </p:cNvPr>
          <p:cNvGrpSpPr/>
          <p:nvPr/>
        </p:nvGrpSpPr>
        <p:grpSpPr>
          <a:xfrm>
            <a:off x="5685186" y="3360693"/>
            <a:ext cx="590403" cy="587176"/>
            <a:chOff x="3266262" y="3411959"/>
            <a:chExt cx="590403" cy="587176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20D4D72-B5E5-4640-998B-35B62E13B9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1D5CB253-8509-1247-9EB3-4518378608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E90E4892-7362-A148-AC4A-C86B7BD0CA8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6DBC5B2-7B59-8B40-8850-37A6A128EBD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C23CC661-9DC0-374A-8AC9-88C274E927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Triangle 798">
                <a:extLst>
                  <a:ext uri="{FF2B5EF4-FFF2-40B4-BE49-F238E27FC236}">
                    <a16:creationId xmlns:a16="http://schemas.microsoft.com/office/drawing/2014/main" id="{DC2919FC-90E0-EB49-B22B-F79B0725A27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8B3351D9-2F85-3445-93C2-80AAB34C87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973A2C78-03D5-1348-9CF5-2B1081F9EB0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Triangle 796">
                <a:extLst>
                  <a:ext uri="{FF2B5EF4-FFF2-40B4-BE49-F238E27FC236}">
                    <a16:creationId xmlns:a16="http://schemas.microsoft.com/office/drawing/2014/main" id="{241728A9-50BE-E246-B27D-A10D2AA9024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7232BD6D-5A37-7148-B073-F0AE8E0E5638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B265BD31-6412-B040-BD56-3B833FF5762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Triangle 794">
                <a:extLst>
                  <a:ext uri="{FF2B5EF4-FFF2-40B4-BE49-F238E27FC236}">
                    <a16:creationId xmlns:a16="http://schemas.microsoft.com/office/drawing/2014/main" id="{75007409-D39A-1947-BFF9-2370407798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71B73D80-D07D-0148-98CB-D6913DCB91A3}"/>
              </a:ext>
            </a:extLst>
          </p:cNvPr>
          <p:cNvGrpSpPr/>
          <p:nvPr/>
        </p:nvGrpSpPr>
        <p:grpSpPr>
          <a:xfrm>
            <a:off x="6380448" y="3375276"/>
            <a:ext cx="590403" cy="587176"/>
            <a:chOff x="3266262" y="3411959"/>
            <a:chExt cx="590403" cy="587176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E133E2B-EBD7-F447-A392-9EEB954246F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04CC5794-CB0A-5543-8931-230A56050D5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riangle 813">
                <a:extLst>
                  <a:ext uri="{FF2B5EF4-FFF2-40B4-BE49-F238E27FC236}">
                    <a16:creationId xmlns:a16="http://schemas.microsoft.com/office/drawing/2014/main" id="{74DBD99D-9511-0D41-8021-2E60278A81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0A88BD-36DE-2042-9B06-88529E0F452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B7EC1D8-8911-8F4B-8B24-7F4D620E832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Triangle 811">
                <a:extLst>
                  <a:ext uri="{FF2B5EF4-FFF2-40B4-BE49-F238E27FC236}">
                    <a16:creationId xmlns:a16="http://schemas.microsoft.com/office/drawing/2014/main" id="{15BF7444-CEF4-1B41-ADD4-9B52C493676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2DEA136E-8493-ED43-9FE9-BED65E76022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410D8A0-8511-EC47-BF85-486556BE578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B87D2B5F-D0CD-B04E-A77E-A915A539286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3605F3DE-2989-A743-B25F-7928706BD9DC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6FB1C1C7-77A6-6242-BFFF-FCA2D255A11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Triangle 807">
                <a:extLst>
                  <a:ext uri="{FF2B5EF4-FFF2-40B4-BE49-F238E27FC236}">
                    <a16:creationId xmlns:a16="http://schemas.microsoft.com/office/drawing/2014/main" id="{D5390738-DAB9-E447-A6C1-00DF394ECED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D6CC46A4-AEC6-364C-BE72-A4490564A513}"/>
              </a:ext>
            </a:extLst>
          </p:cNvPr>
          <p:cNvGrpSpPr/>
          <p:nvPr/>
        </p:nvGrpSpPr>
        <p:grpSpPr>
          <a:xfrm>
            <a:off x="7029468" y="3376916"/>
            <a:ext cx="590403" cy="587176"/>
            <a:chOff x="3266262" y="3411959"/>
            <a:chExt cx="590403" cy="587176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CBA71DE4-473A-4545-8178-BF4C7D18231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F61E1DD6-57BF-B244-A4D6-F896D22575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Triangle 826">
                <a:extLst>
                  <a:ext uri="{FF2B5EF4-FFF2-40B4-BE49-F238E27FC236}">
                    <a16:creationId xmlns:a16="http://schemas.microsoft.com/office/drawing/2014/main" id="{4FBAA1F1-A3EA-B145-876A-703ADA7AFC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14C095D9-2FF6-9246-81B4-4E77B5B78EC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C5306CDF-6950-834D-82EC-A5974166C06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D0181CDB-C751-3A4E-9BD6-45777DEC91D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A5CCDE02-5663-CF49-9175-86AC955C085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64D8A918-9E7E-8849-BF87-EF340CE125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BE504C47-8713-F446-A5C5-3747D97384E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D7DAE168-52A6-E24E-B2AC-BA2D029DFFF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AD435453-52DF-ED4A-AFF3-07EDF71C915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3C38C5C7-41A7-2A43-82F1-1AF186FC553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C1A0171-6EED-3B41-93C0-C39EB5524139}"/>
              </a:ext>
            </a:extLst>
          </p:cNvPr>
          <p:cNvGrpSpPr/>
          <p:nvPr/>
        </p:nvGrpSpPr>
        <p:grpSpPr>
          <a:xfrm>
            <a:off x="5043727" y="4057407"/>
            <a:ext cx="590403" cy="587176"/>
            <a:chOff x="3266262" y="3411959"/>
            <a:chExt cx="590403" cy="587176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B8ECEBBD-0EA1-5442-8D88-877404F1BFC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0677B99C-2630-3047-A566-9552CF3806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337A1ED-B932-0145-9F93-DC1E88F1D5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6CE02223-75AE-E14C-B20D-EF3B2B7ACB7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AA300BB-E323-D34A-847C-12DC3CCD36A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Triangle 837">
                <a:extLst>
                  <a:ext uri="{FF2B5EF4-FFF2-40B4-BE49-F238E27FC236}">
                    <a16:creationId xmlns:a16="http://schemas.microsoft.com/office/drawing/2014/main" id="{5775C247-335A-DD46-85C6-24128BF6F1D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0788D59-2208-2247-AFF8-4144D324349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09A04C0A-D975-7445-B395-109E61CC3EB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Triangle 835">
                <a:extLst>
                  <a:ext uri="{FF2B5EF4-FFF2-40B4-BE49-F238E27FC236}">
                    <a16:creationId xmlns:a16="http://schemas.microsoft.com/office/drawing/2014/main" id="{910AC712-205C-E040-8D84-7E00FDA143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8C6BCA50-01CB-E643-AD4D-20CA9E630412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C2E13BE-E318-CA4C-9F88-A68C2CC50E5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riangle 833">
                <a:extLst>
                  <a:ext uri="{FF2B5EF4-FFF2-40B4-BE49-F238E27FC236}">
                    <a16:creationId xmlns:a16="http://schemas.microsoft.com/office/drawing/2014/main" id="{8CFD3526-0341-9A41-A99B-3C60C0B963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42AF5E13-4988-8C4F-B33C-51D21774848D}"/>
              </a:ext>
            </a:extLst>
          </p:cNvPr>
          <p:cNvGrpSpPr/>
          <p:nvPr/>
        </p:nvGrpSpPr>
        <p:grpSpPr>
          <a:xfrm>
            <a:off x="5692747" y="4059047"/>
            <a:ext cx="590403" cy="587176"/>
            <a:chOff x="3266262" y="3411959"/>
            <a:chExt cx="590403" cy="587176"/>
          </a:xfrm>
        </p:grpSpPr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8681FFD1-129C-B145-AB58-C12234953E8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1A5169B-322C-B440-8F23-F6BEC1316C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547459D2-4547-9C45-8955-23E3EF8DD7C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5A724D86-955D-EF43-BD5A-B0A17F4EB0E8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4240264-770C-1648-A129-712A76C12FB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9CF2CD48-CC15-4B44-A770-E7C2EAFA3DD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7C0188C4-AB6B-DF4A-8CD3-A924EF151C4A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D599A559-8617-F545-A25A-08150483886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DD40CEC-3A45-E346-9C61-2DFF7F526FF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CFA5159E-1789-6740-B024-0C7A3EE2892D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136026C1-43F9-8F48-B525-622223D1E4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Triangle 846">
                <a:extLst>
                  <a:ext uri="{FF2B5EF4-FFF2-40B4-BE49-F238E27FC236}">
                    <a16:creationId xmlns:a16="http://schemas.microsoft.com/office/drawing/2014/main" id="{5D6E2487-1A93-D649-A3A0-8C1DC5F0C0E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A86189FC-7066-1546-B1E5-D467F28606BF}"/>
              </a:ext>
            </a:extLst>
          </p:cNvPr>
          <p:cNvGrpSpPr/>
          <p:nvPr/>
        </p:nvGrpSpPr>
        <p:grpSpPr>
          <a:xfrm>
            <a:off x="5045252" y="4703793"/>
            <a:ext cx="590403" cy="587176"/>
            <a:chOff x="3266262" y="3411959"/>
            <a:chExt cx="590403" cy="58717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61AB8DE6-0157-7943-B0D8-776EF0EABA1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E1971A95-43B5-8645-BD27-A27818EA899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Triangle 865">
                <a:extLst>
                  <a:ext uri="{FF2B5EF4-FFF2-40B4-BE49-F238E27FC236}">
                    <a16:creationId xmlns:a16="http://schemas.microsoft.com/office/drawing/2014/main" id="{ED7952EF-7BDE-8F43-B353-7B322F9581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BE9FA52A-18F9-EB4C-8030-0F9E316502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60F56DE9-936A-C644-B340-F6BDD76E1A8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Triangle 863">
                <a:extLst>
                  <a:ext uri="{FF2B5EF4-FFF2-40B4-BE49-F238E27FC236}">
                    <a16:creationId xmlns:a16="http://schemas.microsoft.com/office/drawing/2014/main" id="{A93C505C-C19F-A040-AC20-75BC25BCF41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A128942A-9EBA-3140-8EC0-BA2EE71AF35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24AD5D2-CB16-9245-9D78-9963056F440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Triangle 861">
                <a:extLst>
                  <a:ext uri="{FF2B5EF4-FFF2-40B4-BE49-F238E27FC236}">
                    <a16:creationId xmlns:a16="http://schemas.microsoft.com/office/drawing/2014/main" id="{0147255A-7933-D54B-8557-FDBABDF37D2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02C4DEEB-43EF-2F4A-B14F-6524F3A80C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A3EE424C-F884-2940-A7D3-1FCCB2AF42A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Triangle 859">
                <a:extLst>
                  <a:ext uri="{FF2B5EF4-FFF2-40B4-BE49-F238E27FC236}">
                    <a16:creationId xmlns:a16="http://schemas.microsoft.com/office/drawing/2014/main" id="{CC171CAE-BE28-3A4C-A7E3-F8B730B6EB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968B9854-3E48-0541-A438-4537811AFC3B}"/>
              </a:ext>
            </a:extLst>
          </p:cNvPr>
          <p:cNvGrpSpPr/>
          <p:nvPr/>
        </p:nvGrpSpPr>
        <p:grpSpPr>
          <a:xfrm>
            <a:off x="5694272" y="4705433"/>
            <a:ext cx="590403" cy="587176"/>
            <a:chOff x="3266262" y="3411959"/>
            <a:chExt cx="590403" cy="587176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18FF1179-11C7-F84C-B1EF-FCB189210A7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80D9912-B7A6-2242-BAB1-C8836CB49FF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Triangle 878">
                <a:extLst>
                  <a:ext uri="{FF2B5EF4-FFF2-40B4-BE49-F238E27FC236}">
                    <a16:creationId xmlns:a16="http://schemas.microsoft.com/office/drawing/2014/main" id="{004B0A15-1982-514B-A7A9-0D80FA8C42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42C91A6D-D4BB-A74C-B378-5ED1E063F74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1E8A3017-43B2-834F-A6C1-4C9BD8ADDD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Triangle 876">
                <a:extLst>
                  <a:ext uri="{FF2B5EF4-FFF2-40B4-BE49-F238E27FC236}">
                    <a16:creationId xmlns:a16="http://schemas.microsoft.com/office/drawing/2014/main" id="{074C7495-D969-604E-9FA7-A843118C72B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27341001-3229-974D-8386-B907CA99000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20406FB-4BE3-B643-9D73-F06289D8924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Triangle 874">
                <a:extLst>
                  <a:ext uri="{FF2B5EF4-FFF2-40B4-BE49-F238E27FC236}">
                    <a16:creationId xmlns:a16="http://schemas.microsoft.com/office/drawing/2014/main" id="{2D9A29B8-9D57-B44E-9094-B72D205A3A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E3C4334-CECB-E442-8B5E-BDEA85AB833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CD7D8400-CAB2-D14E-B13F-27CE5451B0D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Triangle 872">
                <a:extLst>
                  <a:ext uri="{FF2B5EF4-FFF2-40B4-BE49-F238E27FC236}">
                    <a16:creationId xmlns:a16="http://schemas.microsoft.com/office/drawing/2014/main" id="{362B862E-DACA-5349-A84F-E6C36825D0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30729670-D15F-E84F-9E6A-25F27800F19D}"/>
              </a:ext>
            </a:extLst>
          </p:cNvPr>
          <p:cNvGrpSpPr/>
          <p:nvPr/>
        </p:nvGrpSpPr>
        <p:grpSpPr>
          <a:xfrm>
            <a:off x="6372188" y="4038027"/>
            <a:ext cx="590403" cy="587176"/>
            <a:chOff x="3266262" y="3411959"/>
            <a:chExt cx="590403" cy="587176"/>
          </a:xfrm>
        </p:grpSpPr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9B174304-6B70-7D45-A1E0-A01213096B49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58425AEA-6B04-CC4B-BD52-381A675DC5F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Triangle 891">
                <a:extLst>
                  <a:ext uri="{FF2B5EF4-FFF2-40B4-BE49-F238E27FC236}">
                    <a16:creationId xmlns:a16="http://schemas.microsoft.com/office/drawing/2014/main" id="{24FE14CF-8C5C-5241-92C9-739A1F1EC7E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43012FF-78C7-4F44-83CC-4157926F762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08CD4A1-EFE8-4C44-89FE-C4A57AE355E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Triangle 889">
                <a:extLst>
                  <a:ext uri="{FF2B5EF4-FFF2-40B4-BE49-F238E27FC236}">
                    <a16:creationId xmlns:a16="http://schemas.microsoft.com/office/drawing/2014/main" id="{4146EF42-0AC5-A945-B9F8-58784034D53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F9F44B66-E662-584F-98A3-64377DA2615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838C528A-E785-6E41-98B9-45DDAAB9BA2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Triangle 887">
                <a:extLst>
                  <a:ext uri="{FF2B5EF4-FFF2-40B4-BE49-F238E27FC236}">
                    <a16:creationId xmlns:a16="http://schemas.microsoft.com/office/drawing/2014/main" id="{C8AC70FC-5816-9B43-900C-D6CA68D37B0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8F2612B0-18F5-9A4C-AC6A-D10ED691EE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48B6507A-FE4C-F84C-BA14-0D42F977BD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Triangle 885">
                <a:extLst>
                  <a:ext uri="{FF2B5EF4-FFF2-40B4-BE49-F238E27FC236}">
                    <a16:creationId xmlns:a16="http://schemas.microsoft.com/office/drawing/2014/main" id="{374974C1-C514-A545-9DC1-738BB272D71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446105C0-5291-894A-ABD2-2AFC78974BA7}"/>
              </a:ext>
            </a:extLst>
          </p:cNvPr>
          <p:cNvGrpSpPr/>
          <p:nvPr/>
        </p:nvGrpSpPr>
        <p:grpSpPr>
          <a:xfrm>
            <a:off x="5054366" y="5363384"/>
            <a:ext cx="590403" cy="587176"/>
            <a:chOff x="3266262" y="3411959"/>
            <a:chExt cx="590403" cy="587176"/>
          </a:xfrm>
        </p:grpSpPr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30B1335D-1F52-F64A-A267-2F08EBB7A901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298ABE26-C203-AE49-A90A-50F91EDB11C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Triangle 904">
                <a:extLst>
                  <a:ext uri="{FF2B5EF4-FFF2-40B4-BE49-F238E27FC236}">
                    <a16:creationId xmlns:a16="http://schemas.microsoft.com/office/drawing/2014/main" id="{D1A2D294-7862-F242-BE34-8C507FC7AB0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06D86B99-D62F-D84C-B346-AC8C3A60E080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95FC41D6-3C16-4D4A-8099-668D7591997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Triangle 902">
                <a:extLst>
                  <a:ext uri="{FF2B5EF4-FFF2-40B4-BE49-F238E27FC236}">
                    <a16:creationId xmlns:a16="http://schemas.microsoft.com/office/drawing/2014/main" id="{1DF7CC77-5E6B-8047-80C0-0601FA116CC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3D046A00-E1DD-FA40-8309-C6C0A1F12C7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1A004368-1C27-7040-8EE5-8E5A487569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Triangle 900">
                <a:extLst>
                  <a:ext uri="{FF2B5EF4-FFF2-40B4-BE49-F238E27FC236}">
                    <a16:creationId xmlns:a16="http://schemas.microsoft.com/office/drawing/2014/main" id="{FC396DA1-3000-6645-B7E6-2AE41504DE4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E9073723-B49C-AC4B-B4FE-46E08DC5A31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8A05964-5F4E-2643-877F-33AAE23B025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Triangle 898">
                <a:extLst>
                  <a:ext uri="{FF2B5EF4-FFF2-40B4-BE49-F238E27FC236}">
                    <a16:creationId xmlns:a16="http://schemas.microsoft.com/office/drawing/2014/main" id="{D3EBA222-373F-6C40-9F0F-643D480AF15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6" name="Rectangle 905">
            <a:extLst>
              <a:ext uri="{FF2B5EF4-FFF2-40B4-BE49-F238E27FC236}">
                <a16:creationId xmlns:a16="http://schemas.microsoft.com/office/drawing/2014/main" id="{2A47B647-8FBA-E64F-B0CA-1CDE15AA2926}"/>
              </a:ext>
            </a:extLst>
          </p:cNvPr>
          <p:cNvSpPr/>
          <p:nvPr/>
        </p:nvSpPr>
        <p:spPr>
          <a:xfrm>
            <a:off x="8904597" y="4270428"/>
            <a:ext cx="330537" cy="330537"/>
          </a:xfrm>
          <a:prstGeom prst="rect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D9244172-69EE-E14E-B2BE-425C5D454124}"/>
              </a:ext>
            </a:extLst>
          </p:cNvPr>
          <p:cNvSpPr/>
          <p:nvPr/>
        </p:nvSpPr>
        <p:spPr>
          <a:xfrm>
            <a:off x="9372485" y="4004577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AA529FFD-1022-A743-94EE-39F5769906CF}"/>
              </a:ext>
            </a:extLst>
          </p:cNvPr>
          <p:cNvSpPr/>
          <p:nvPr/>
        </p:nvSpPr>
        <p:spPr>
          <a:xfrm>
            <a:off x="9651663" y="3589031"/>
            <a:ext cx="330537" cy="330537"/>
          </a:xfrm>
          <a:prstGeom prst="rect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DF0552A-28CE-CD44-A5ED-2008DE11D56E}"/>
              </a:ext>
            </a:extLst>
          </p:cNvPr>
          <p:cNvSpPr/>
          <p:nvPr/>
        </p:nvSpPr>
        <p:spPr>
          <a:xfrm>
            <a:off x="9651663" y="4973300"/>
            <a:ext cx="330537" cy="33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F77C75F4-DFEF-7E49-B98E-0FAA1FACB8EE}"/>
              </a:ext>
            </a:extLst>
          </p:cNvPr>
          <p:cNvSpPr/>
          <p:nvPr/>
        </p:nvSpPr>
        <p:spPr>
          <a:xfrm>
            <a:off x="9360764" y="4716324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FF3FAA2-842F-BD42-A3E5-28D1BF69A335}"/>
              </a:ext>
            </a:extLst>
          </p:cNvPr>
          <p:cNvCxnSpPr>
            <a:cxnSpLocks/>
            <a:stCxn id="907" idx="2"/>
            <a:endCxn id="910" idx="0"/>
          </p:cNvCxnSpPr>
          <p:nvPr/>
        </p:nvCxnSpPr>
        <p:spPr>
          <a:xfrm flipH="1">
            <a:off x="9443398" y="4169845"/>
            <a:ext cx="11721" cy="546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CBD35B0-3D1B-7849-8F80-B47F8824EA3A}"/>
              </a:ext>
            </a:extLst>
          </p:cNvPr>
          <p:cNvCxnSpPr>
            <a:cxnSpLocks/>
            <a:endCxn id="907" idx="1"/>
          </p:cNvCxnSpPr>
          <p:nvPr/>
        </p:nvCxnSpPr>
        <p:spPr>
          <a:xfrm>
            <a:off x="8797159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AD201B0F-F52B-6D4E-9249-0401FD625AA7}"/>
              </a:ext>
            </a:extLst>
          </p:cNvPr>
          <p:cNvCxnSpPr>
            <a:cxnSpLocks/>
          </p:cNvCxnSpPr>
          <p:nvPr/>
        </p:nvCxnSpPr>
        <p:spPr>
          <a:xfrm>
            <a:off x="8797159" y="4807169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E3E6ECC7-EC43-B243-B227-FDA670BB0500}"/>
              </a:ext>
            </a:extLst>
          </p:cNvPr>
          <p:cNvCxnSpPr>
            <a:cxnSpLocks/>
          </p:cNvCxnSpPr>
          <p:nvPr/>
        </p:nvCxnSpPr>
        <p:spPr>
          <a:xfrm>
            <a:off x="9526032" y="4805855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387DF57-0481-8A49-89A7-8CE3BDD18100}"/>
              </a:ext>
            </a:extLst>
          </p:cNvPr>
          <p:cNvCxnSpPr>
            <a:cxnSpLocks/>
          </p:cNvCxnSpPr>
          <p:nvPr/>
        </p:nvCxnSpPr>
        <p:spPr>
          <a:xfrm>
            <a:off x="9526032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AF7DBD45-418A-CD44-8296-E47EC57649C3}"/>
              </a:ext>
            </a:extLst>
          </p:cNvPr>
          <p:cNvCxnSpPr>
            <a:cxnSpLocks/>
          </p:cNvCxnSpPr>
          <p:nvPr/>
        </p:nvCxnSpPr>
        <p:spPr>
          <a:xfrm flipV="1">
            <a:off x="9443398" y="3477718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3355818-7D38-3E45-AABB-8FE15A1D524A}"/>
              </a:ext>
            </a:extLst>
          </p:cNvPr>
          <p:cNvCxnSpPr>
            <a:cxnSpLocks/>
          </p:cNvCxnSpPr>
          <p:nvPr/>
        </p:nvCxnSpPr>
        <p:spPr>
          <a:xfrm flipV="1">
            <a:off x="9443398" y="4881592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675DFC9F-5436-ED4F-BC32-4BE158C0D4C0}"/>
              </a:ext>
            </a:extLst>
          </p:cNvPr>
          <p:cNvGrpSpPr>
            <a:grpSpLocks noChangeAspect="1"/>
          </p:cNvGrpSpPr>
          <p:nvPr/>
        </p:nvGrpSpPr>
        <p:grpSpPr>
          <a:xfrm>
            <a:off x="9171259" y="4322140"/>
            <a:ext cx="97689" cy="249669"/>
            <a:chOff x="1692981" y="3608398"/>
            <a:chExt cx="71021" cy="181513"/>
          </a:xfrm>
        </p:grpSpPr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7C657294-5656-FF4E-A36E-55B122A134CB}"/>
                </a:ext>
              </a:extLst>
            </p:cNvPr>
            <p:cNvSpPr/>
            <p:nvPr/>
          </p:nvSpPr>
          <p:spPr>
            <a:xfrm>
              <a:off x="1692981" y="3608398"/>
              <a:ext cx="71021" cy="1815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Triangle 937">
              <a:extLst>
                <a:ext uri="{FF2B5EF4-FFF2-40B4-BE49-F238E27FC236}">
                  <a16:creationId xmlns:a16="http://schemas.microsoft.com/office/drawing/2014/main" id="{CCE8B8CF-7299-A74E-A2D4-8FE184390F74}"/>
                </a:ext>
              </a:extLst>
            </p:cNvPr>
            <p:cNvSpPr/>
            <p:nvPr/>
          </p:nvSpPr>
          <p:spPr>
            <a:xfrm>
              <a:off x="1695771" y="3744191"/>
              <a:ext cx="68231" cy="45719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D6FF80FF-6455-6249-97D5-6566911209A1}"/>
              </a:ext>
            </a:extLst>
          </p:cNvPr>
          <p:cNvCxnSpPr>
            <a:cxnSpLocks/>
          </p:cNvCxnSpPr>
          <p:nvPr/>
        </p:nvCxnSpPr>
        <p:spPr>
          <a:xfrm flipV="1">
            <a:off x="9217572" y="3914157"/>
            <a:ext cx="434091" cy="38457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46658F86-026A-DD46-97D6-C7213302966C}"/>
              </a:ext>
            </a:extLst>
          </p:cNvPr>
          <p:cNvCxnSpPr>
            <a:cxnSpLocks/>
            <a:stCxn id="938" idx="3"/>
          </p:cNvCxnSpPr>
          <p:nvPr/>
        </p:nvCxnSpPr>
        <p:spPr>
          <a:xfrm>
            <a:off x="9222023" y="4571808"/>
            <a:ext cx="437442" cy="39931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4EE37F3E-3D7A-9D40-ACBC-BC7FDC2C2DE6}"/>
              </a:ext>
            </a:extLst>
          </p:cNvPr>
          <p:cNvSpPr txBox="1"/>
          <p:nvPr/>
        </p:nvSpPr>
        <p:spPr>
          <a:xfrm>
            <a:off x="8224370" y="5524499"/>
            <a:ext cx="312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broadcast to multiple consumers w/out duplication</a:t>
            </a: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2A152D-7F6C-264B-B10A-772B40ABDD48}"/>
              </a:ext>
            </a:extLst>
          </p:cNvPr>
          <p:cNvSpPr/>
          <p:nvPr/>
        </p:nvSpPr>
        <p:spPr>
          <a:xfrm>
            <a:off x="8902654" y="3598529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86F96905-ECA5-3748-A253-77866F70F248}"/>
              </a:ext>
            </a:extLst>
          </p:cNvPr>
          <p:cNvSpPr/>
          <p:nvPr/>
        </p:nvSpPr>
        <p:spPr>
          <a:xfrm>
            <a:off x="8932268" y="4981014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C74A35F3-6AE8-4449-97FC-42320A954221}"/>
              </a:ext>
            </a:extLst>
          </p:cNvPr>
          <p:cNvSpPr/>
          <p:nvPr/>
        </p:nvSpPr>
        <p:spPr>
          <a:xfrm>
            <a:off x="9646354" y="4282545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1" name="Title 1">
            <a:extLst>
              <a:ext uri="{FF2B5EF4-FFF2-40B4-BE49-F238E27FC236}">
                <a16:creationId xmlns:a16="http://schemas.microsoft.com/office/drawing/2014/main" id="{7627F074-6C4C-CD47-859B-8630687037F2}"/>
              </a:ext>
            </a:extLst>
          </p:cNvPr>
          <p:cNvSpPr txBox="1">
            <a:spLocks/>
          </p:cNvSpPr>
          <p:nvPr/>
        </p:nvSpPr>
        <p:spPr>
          <a:xfrm>
            <a:off x="1125581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Multi-hop </a:t>
            </a:r>
            <a:r>
              <a:rPr lang="en-US" dirty="0" err="1"/>
              <a:t>bufferless</a:t>
            </a:r>
            <a:r>
              <a:rPr lang="en-US" dirty="0"/>
              <a:t> </a:t>
            </a:r>
            <a:r>
              <a:rPr lang="en-US" dirty="0" err="1"/>
              <a:t>NoC</a:t>
            </a:r>
            <a:endParaRPr lang="en-US" dirty="0"/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B43EBC89-EDF3-B64F-BF33-3FA86AAA359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973" name="Group 972">
              <a:extLst>
                <a:ext uri="{FF2B5EF4-FFF2-40B4-BE49-F238E27FC236}">
                  <a16:creationId xmlns:a16="http://schemas.microsoft.com/office/drawing/2014/main" id="{CF0DC052-9D05-8741-AD03-26B202DB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C7E452C-4549-E945-9664-580170C29E4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D2E8DEB4-424A-EE4E-B3F1-D16BE5E963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69E85071-8F55-814B-BB10-035FDB17217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5BBE5635-6BFE-6946-A27E-95063D6ECE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EB97F47E-1C7E-A545-B579-2E72BDEC7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B063415D-62A5-554C-9B74-B9EC0E485C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CD2CFE61-CAA4-2248-960F-60A3DB39DB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7309D607-ED3F-5C43-920D-0DBC291159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18ADCB13-FD93-C847-9895-3307912A8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947CD40F-1F4B-2A4D-AAFE-E7EB756A4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0EB9A817-5CE4-C446-9652-06B1EE0A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B864D87-50A1-094F-A27E-EBEE926869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3123AE8-D8A5-0D4B-B201-49A90A9D225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90EEC5A8-2435-3D4F-B667-1E7897B117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A54BDB7C-351D-F54E-80C5-C2A88F82BE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4CCB3678-7670-2443-AFF2-D9BE0E3C7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44EA390-06C2-4F49-B116-373C9341DE7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CF05F369-FE29-5C4E-BF20-6DC348E49C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8D47914A-C11B-3C47-80D3-0B3C6501C4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9F64E354-D287-9E46-BF3A-E262EE5B4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DF99D1D9-C057-8B4D-801C-10C404FF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EDB176F5-FD2F-D740-84F2-44308BA0A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4868D69E-831D-F542-8072-6778310FDB1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16B6973A-14A1-1243-A2B8-0EC1B92DA0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77F85051-2F12-1F4B-8902-AA3206282C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8393DB53-A4F5-754A-944F-EAD7540C79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3FAA4538-8C2B-2045-92B3-A2B23764E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B7868CB5-916C-5344-9350-652D34F21D7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32820D4-D114-054C-9DD2-7718952C8E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E16E2AF8-D533-4047-8FE5-8C109A4C023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1D08D74B-590C-7446-A578-AA8D3337D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CB31BCE-C07E-AD48-B121-83CFB6474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7CBFD757-15E0-4043-81B2-789437C4E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5FF91B94-FA77-4C4F-BF7B-7E785048DD3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B0CE09BB-8FB3-E34B-B00E-D2005A3D5F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C73CD878-4DFD-E349-B95E-67EF11D3F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882E3172-11F8-924F-A7C0-C1CDDA0F02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F586388-710D-E041-8A9D-646F9378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2E69FCA-5665-DF4E-BA04-FA63D8AB80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0722FB-0B45-D741-981F-2BE8FEFA4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267B15E2-492F-5743-B03C-BAC17D33C3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6261F080-361F-8144-BB47-E397C776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B02E281B-A901-2346-B984-8BDC7DDF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>
                  <a:extLst>
                    <a:ext uri="{FF2B5EF4-FFF2-40B4-BE49-F238E27FC236}">
                      <a16:creationId xmlns:a16="http://schemas.microsoft.com/office/drawing/2014/main" id="{6B2F2593-412A-FD4C-8AAD-35320BC24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EA1DDC0C-1B82-5F40-8230-BC6351CD5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AF3D3367-4BC1-BC41-82D4-E858DD60B93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0AD1E08D-9CC4-9343-808E-157762358D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56C02283-F1BE-4540-9D0F-2B8B9385AFB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88082BE2-39CB-5D45-B4C5-CE77C92053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2" name="Straight Connector 1101">
                  <a:extLst>
                    <a:ext uri="{FF2B5EF4-FFF2-40B4-BE49-F238E27FC236}">
                      <a16:creationId xmlns:a16="http://schemas.microsoft.com/office/drawing/2014/main" id="{147C415D-99A6-1447-94B6-09A593AA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327850B3-2997-9749-A9E9-635C17359C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2F83D2E4-7111-6F41-A5BC-4364B8050A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34033F19-C57E-BA4E-986E-C44D2551F7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2550A969-514A-8E4F-B5BC-3FE125DB3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ACDA2952-0F1B-714C-8C3B-60E6021B5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58B550FF-67F5-4E46-B217-82CE39ABC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96A16852-4138-5E4A-95AB-B8484E5FA1A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8AF48800-13D0-344C-A544-C150DFE63A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83F91E55-2245-8746-98C8-9F791B7BF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53A3021A-8B44-7B41-958C-C892C34C20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BAC2BC2B-9F47-4F47-844E-8116B6E5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12DA6864-13D5-CA48-9C62-5D063EECDA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62E81A86-64BC-ED48-BD6B-EE6FE0AA3E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28AA3B52-D085-3249-A7DC-0F64F37A1E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FA728612-B640-EC4E-8E30-E43CF7487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7" name="Straight Connector 1096">
                  <a:extLst>
                    <a:ext uri="{FF2B5EF4-FFF2-40B4-BE49-F238E27FC236}">
                      <a16:creationId xmlns:a16="http://schemas.microsoft.com/office/drawing/2014/main" id="{D4FF3225-50CA-7F4F-9ACD-FCE0E019C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Straight Connector 1097">
                  <a:extLst>
                    <a:ext uri="{FF2B5EF4-FFF2-40B4-BE49-F238E27FC236}">
                      <a16:creationId xmlns:a16="http://schemas.microsoft.com/office/drawing/2014/main" id="{669D57B9-9AA5-7147-AC6D-4EE2D92A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6B2A603-C0E9-C040-B602-7A20865723D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EEEEE24F-AB1B-D743-BA79-FBE1B83029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40E9E922-64BA-8244-9D49-4B646342C5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7E9FEB8A-611F-CA45-8256-289504079F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5F5F079E-9436-B54B-A014-53D80E118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FB259A9D-1A19-AE46-A273-83E765E90E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8588CB89-2545-D646-B4BB-95D7B3E3AF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F81DC3A-8713-A14D-B9E2-EA8888E625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8F07CB-0969-184B-AE99-B4A99C75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1BD61B60-468F-E340-BA07-3F19CBE06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7A85803C-381B-FA4C-B898-43D3690D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79658E5A-7842-3F4E-9EA3-21C71CB13B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2454DC40-C169-0F40-9E70-8A317A79B1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E9589462-DC46-1B40-BE5D-F9614AF4F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FD3A12C5-ADCF-164B-B8EE-241ECC0B8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029BBDDA-5B75-FC45-8ADE-B6E1D20B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E941469A-A206-DD47-8AC7-5F5B23335B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AF4CEC41-1513-8549-A255-18D8ADA733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EDBF7A3A-8D6F-1B41-9AC6-26E963A892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F64173F2-A525-424F-BBDD-1B0AEFD5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7AE6BF7-FF53-FB4C-9994-CBBE3CF3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D396FB5-D662-1A4F-B4AF-B928FAA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A7F445AE-6A9E-CC4C-A7F2-266889E89C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21" name="Group 1020">
                <a:extLst>
                  <a:ext uri="{FF2B5EF4-FFF2-40B4-BE49-F238E27FC236}">
                    <a16:creationId xmlns:a16="http://schemas.microsoft.com/office/drawing/2014/main" id="{9D454F5C-0E8C-1A46-ADFB-BF0162B433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67963D8-59C2-6544-8333-538DD7E0CF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A72EC3CE-57C8-A241-80F7-3E6A74FF51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8FAF7656-26C1-804B-8C42-966D9BEAA8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6B8D49DE-8A2D-AD41-B02E-7F619A81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15323414-3ED9-D24C-B1B9-F7B5CA7739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E46D30A2-E9CF-C44D-A53C-43AA0A48A7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00767A54-750C-8B40-A556-299C28C565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EA43FADE-E69C-6F46-B966-D98ADC2D0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023E2FB4-80DE-2C46-813F-0CF119DA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AAAC92FA-1781-4545-BD2A-458E261E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C0E93725-D7CD-0A4D-8292-52856056FE9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9FBC311B-3C7F-9949-A4C1-363E243F54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6F37D120-FE7E-C04A-B0C4-D05A3FB4EC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EDEB7A0-6824-1048-ADBC-D6361CFDD6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09B34406-1820-F548-B6DB-FDEC7BEB9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BFC74784-5DDE-2E49-89D7-3C53022357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18837B73-9FC2-6D46-B8CF-7874830789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A8479741-3442-254F-B49A-83D93377B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2" name="Straight Connector 1051">
                  <a:extLst>
                    <a:ext uri="{FF2B5EF4-FFF2-40B4-BE49-F238E27FC236}">
                      <a16:creationId xmlns:a16="http://schemas.microsoft.com/office/drawing/2014/main" id="{78B8E6FF-E212-0B44-8C43-AAA6D885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8852C298-777C-EA47-AAC7-FEF4AA948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20A2AE86-4D2B-D647-BE0F-C32A81EC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2DEAC762-E119-C94B-A695-C72EEEB8A89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B1735F1F-88ED-6F42-85E6-0AE790DCE5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6C1141B3-20BE-F04F-A730-81B854229F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93457EBF-4A8D-8E43-843E-DA3794CB03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3ADA6554-B849-E74A-8D6E-B5D1F851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9248242C-915E-A54E-994A-4107B90CA5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C333B3FB-B882-A14A-A356-92D0E458B3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1D0FB9E3-978C-B548-891A-C7782A1E88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40E8B497-FB8D-9441-BFA0-5361EEE10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69001AAD-1010-5A49-AF76-AA92BB41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DC7A78EA-F793-1B44-9A10-87A47C95A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2968BE1E-B8B6-E148-97B9-0317BDB8F7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01FB21EC-F2E4-6046-9C83-C80C723613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7DC1B936-65F0-744A-BDEA-1DA9777D8C7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8BE4EDE2-0FB1-0844-9E41-D1FAF67DF6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9E87E38-CC74-254F-B026-50D36BB44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05410DA-F9EA-B94A-803A-51365FD955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Rectangle 1029">
                  <a:extLst>
                    <a:ext uri="{FF2B5EF4-FFF2-40B4-BE49-F238E27FC236}">
                      <a16:creationId xmlns:a16="http://schemas.microsoft.com/office/drawing/2014/main" id="{D69385C5-E093-3045-B414-D3681B9197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314B5D9C-666F-CB47-98A0-786A88EBD60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EA0E769B-23D1-5247-AF34-CE718C44E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8AEF217-8AF9-504E-ADB1-117FE37F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BAE1254A-DA1E-6E4C-AFA5-429ADAC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C9D24629-9AD2-FF40-9EA1-15DA87CA3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977" name="Group 976">
                <a:extLst>
                  <a:ext uri="{FF2B5EF4-FFF2-40B4-BE49-F238E27FC236}">
                    <a16:creationId xmlns:a16="http://schemas.microsoft.com/office/drawing/2014/main" id="{F2B5F7BF-7A4C-8946-92A5-DB1FFE83E11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B3F3A1C5-DACE-C846-8839-110DAE8FE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5F728DEF-F254-6742-BDF1-E3A478B092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68529F5D-2784-6449-816C-4F1A049ED3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BCDCB8B5-249E-AB44-9077-319AC74A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E76B20C9-71F5-BC4C-991F-A289DE2BE5B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549FCE28-7F30-5249-98A2-AD30F36550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0B54C60C-FBC5-8B4E-9054-4453505C0F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C26590A0-3791-6345-B3AC-4EE02A5CC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BF20C598-D64A-DA48-ABB8-2DB533F05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FD1CE3B1-613A-204E-AB30-95007B647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FCF1FB3-F197-2A47-A7CF-FF6A9EA3B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0FD8F367-8932-2C4B-9C4F-05F25FCEDC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CC42CE4-3971-224F-A73C-38D87E4304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DA967502-F81D-B846-89C0-2D68727AD3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0AF39D8A-7208-A74C-BAF5-9C93E8728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2E41B1FE-A2B0-554E-A5A9-BD4E028A0F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80331DBF-C57A-0A4D-AFD1-E6E4DE16FF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05252A5-896D-9048-8B32-51CAE7F539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E62BB27-355B-684E-BEAD-77B753E6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9AA30243-FA4F-B640-BABB-1B3BFAAFE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5AB6EB42-EA6B-C143-A76D-5CF1755A3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BFD37516-58B9-FC45-A3AD-5EB36BAB3B3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2CCFAD4-5F93-4545-9C1D-154C7528FF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68EEBD11-2B4C-E04C-95DA-6575E47472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CEEA4CB4-F360-1847-BD4A-E64AA24369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C1DD6C3F-969A-D54E-87C2-51B3C9849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242A3BBD-D261-CF4F-B852-1593A7E1E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99AE1C83-9BC7-A845-9CE6-362F74AB38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824638CF-1B23-1947-90CF-8A533DC805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F2182226-C0B0-9E4F-9CB9-5BDE46E16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FB91B75C-6315-8244-BF92-A759A271E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14E879EE-D448-AE4E-BDA3-B434ADA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24348634-A4CF-F040-BA33-086629C4935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BD3B1FD1-DB87-5646-BE35-3E25F135C4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B6790D7C-E564-2F4A-AA63-555B35FE6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AC34E9DF-B563-2D43-9454-7BD094EC207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4474755D-B736-C442-8EEB-769433FC0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16364FAB-0E9F-684F-A85C-A9117A9329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749A8B2-C14B-7346-83BC-95EB880212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146028F1-B5B5-734D-A61E-8BB2D554F8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461DF982-0BED-F648-B9F4-8BAC1B8B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35F9C4D8-36E4-8B40-AD93-5930C5EC0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B7B77DAE-DC54-8543-ADFC-FE8B78091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AAA1C-1007-B943-9451-A085808DF159}"/>
              </a:ext>
            </a:extLst>
          </p:cNvPr>
          <p:cNvSpPr txBox="1"/>
          <p:nvPr/>
        </p:nvSpPr>
        <p:spPr>
          <a:xfrm>
            <a:off x="7288828" y="6656920"/>
            <a:ext cx="4995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 </a:t>
            </a:r>
            <a:r>
              <a:rPr lang="en-US" sz="1100" dirty="0" err="1"/>
              <a:t>HyCUBE</a:t>
            </a:r>
            <a:r>
              <a:rPr lang="en-US" sz="1100" dirty="0"/>
              <a:t>: A CGRA with Reconfigurable Single-cycle Multi-hop Interconnect. DAC’17</a:t>
            </a:r>
          </a:p>
        </p:txBody>
      </p:sp>
    </p:spTree>
    <p:extLst>
      <p:ext uri="{BB962C8B-B14F-4D97-AF65-F5344CB8AC3E}">
        <p14:creationId xmlns:p14="http://schemas.microsoft.com/office/powerpoint/2010/main" val="3452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75" grpId="0"/>
      <p:bldP spid="906" grpId="0" animBg="1"/>
      <p:bldP spid="907" grpId="0" animBg="1"/>
      <p:bldP spid="908" grpId="0" animBg="1"/>
      <p:bldP spid="909" grpId="0" animBg="1"/>
      <p:bldP spid="910" grpId="0" animBg="1"/>
      <p:bldP spid="967" grpId="0"/>
      <p:bldP spid="968" grpId="0" animBg="1"/>
      <p:bldP spid="969" grpId="0" animBg="1"/>
      <p:bldP spid="9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Ordered dataflow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72C8C-AB00-7940-96ED-56DCC70B0F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0302" y="4438709"/>
            <a:ext cx="1117616" cy="1105793"/>
            <a:chOff x="4775445" y="1572968"/>
            <a:chExt cx="1148887" cy="11367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E3A5C-C422-8F49-B40C-55A765448DD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15430B-2E87-6142-A5E4-40A5CA8E31F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2939C-3974-7042-B4EE-6A0A5A03ECB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8DF3D-B941-2341-B289-78162CF7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E31AAB-8C44-2640-9D39-D3A16B09C51B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22C9B2-BAA0-5E4D-BDB8-21EBD3D890E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33C22-1944-864C-B324-0333AD86367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921B8-6CDE-344C-9C57-B735AE96F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63119C-EC69-E642-A1AA-4DAD54456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FD6449-58A9-F74C-81A4-67937D36F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1A9F4-207A-154E-B6CF-9DA26A2E665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240" y="4432512"/>
            <a:ext cx="1117616" cy="1105793"/>
            <a:chOff x="4775445" y="1572968"/>
            <a:chExt cx="1148887" cy="113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DDCB99-5AEF-D54D-AC6D-63609888935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EC679B-AE38-5147-9B1D-D3790C41A641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FA84EA-9588-CE4B-A32A-D6CC3BC4DFEA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ABD7BA-FFFE-6049-9C93-EA848758E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B1B5BC-0D88-F946-8060-5FE3EFE739B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66D967-2A90-494A-B81E-48BE5EA924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E3148-835C-1A4D-A91C-5C651160BA87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B7D4E0-6F7C-974E-ACAD-9B2AD14B40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8B5CC-20AE-C349-BBB6-B02B20A2E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79475-F4C9-4F4B-B81F-B7B9A5213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F5FEC-DEB7-B04A-8882-DE985CC325F7}"/>
              </a:ext>
            </a:extLst>
          </p:cNvPr>
          <p:cNvGrpSpPr>
            <a:grpSpLocks noChangeAspect="1"/>
          </p:cNvGrpSpPr>
          <p:nvPr/>
        </p:nvGrpSpPr>
        <p:grpSpPr>
          <a:xfrm>
            <a:off x="1168666" y="5333276"/>
            <a:ext cx="1117616" cy="1105793"/>
            <a:chOff x="4775445" y="1572968"/>
            <a:chExt cx="1148887" cy="11367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6A465-6014-4E49-8546-48DC04BBE33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68965F-3895-AC4F-8E87-388EE8AABD4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5F4045-EEB3-2445-830A-D2E81CFB8DC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C6B252-A0A3-9A47-A56D-7FDE4C40F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86918-4A03-9C45-A0E1-19BA7493D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8DC00A-8D2B-C34C-AE35-187B56986DD7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112B4-E52A-E944-873D-44FA570B907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D64A08-5052-1E49-A5A6-E71591034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4A019-4DE3-1F4A-8E2E-0360D2B2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F6F511-DC8E-DB43-98E9-519E4C9F2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30E3B0-091B-154B-9BCA-57BFD1A9718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504" y="3550578"/>
            <a:ext cx="1117616" cy="1105793"/>
            <a:chOff x="4775445" y="1572968"/>
            <a:chExt cx="1148887" cy="11367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010128-7720-4748-B502-332D9E5CA5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014E6-DFC6-B944-B3CB-E9AE326BD53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D8A465-F726-954E-97DD-16D4CAB0026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AD9909-21E1-334B-A306-4041D3BA5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E22571-8FF7-654D-BE1C-573024AE995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0CD1F5-86FD-FC4C-8A26-D23A96FBB60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114724-C3E9-244F-9F91-6112B82A735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7DDE9-DDFC-4D47-B8E9-95692DA66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20120D-AE8B-FB49-AC8D-85497615B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39515F-7392-6D4D-9B49-3001D3729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418692-E019-124C-B3E5-E98AA1334AF7}"/>
              </a:ext>
            </a:extLst>
          </p:cNvPr>
          <p:cNvGrpSpPr>
            <a:grpSpLocks noChangeAspect="1"/>
          </p:cNvGrpSpPr>
          <p:nvPr/>
        </p:nvGrpSpPr>
        <p:grpSpPr>
          <a:xfrm>
            <a:off x="2039442" y="3544381"/>
            <a:ext cx="1117616" cy="1105793"/>
            <a:chOff x="4775445" y="1572968"/>
            <a:chExt cx="1148887" cy="11367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FF567-C7A2-9744-B415-E08A909BB641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B571-6CD4-F348-AC1A-B68D468E0EF4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4CE7B8-13FC-C440-9DF7-90309F54729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BF66D8-4230-DD4E-935C-DCDC1457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1F23B8-F18E-8A43-B151-EDA73B1881D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F34A0B-31CE-E340-9DD0-099A6EFD4E7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16DA1-7965-BD4B-88B4-C6D62C61748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D79B92-E33B-2F43-86E8-EF15D8367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2FAF10-E0DA-0545-9079-0872304BC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10F71D-9FF8-2F42-9C1D-7EA8C43DF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2517BD-7FA3-6D4E-A780-FDA2B407B43E}"/>
              </a:ext>
            </a:extLst>
          </p:cNvPr>
          <p:cNvGrpSpPr>
            <a:grpSpLocks noChangeAspect="1"/>
          </p:cNvGrpSpPr>
          <p:nvPr/>
        </p:nvGrpSpPr>
        <p:grpSpPr>
          <a:xfrm>
            <a:off x="2934380" y="3544383"/>
            <a:ext cx="1117616" cy="1105793"/>
            <a:chOff x="4775445" y="1572968"/>
            <a:chExt cx="1148887" cy="11367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35B411-AAE0-6A48-8609-0BF97FD60E2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19B01B-5A8F-D64D-A0A3-9222F5B869C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6E2BE4-5941-9D44-9C88-C12666EAF64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EF150-0812-D844-8003-A2176C14B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DB207D-2B3A-ED42-B6EB-E1D7B7DF9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7927E8D-F480-994F-A9C1-7B70369CEF0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5D850-B1C8-674D-AB09-0EA1A129D7B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487000-60E8-994E-A06C-143D4075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BB66D7-4697-5D49-A3BA-9CDAFB05F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18D3CE-7FF5-D34D-A014-D00611EB2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91336F-4AD7-284E-A354-888A8A484F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9534" y="2665906"/>
            <a:ext cx="1117616" cy="1105793"/>
            <a:chOff x="4775445" y="1572968"/>
            <a:chExt cx="1148887" cy="11367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26FD0D-B33B-6649-9A31-BCB9AEBDCA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F87AEB4-B828-ED48-9024-F4D9065598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3C67A38-9A9F-9946-B248-B5533E93D7F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5F7578-BF4D-9C4C-874B-27E2BFCF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94CB0C-CE25-334A-9F46-B3476087686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CDA3F7-2358-AC4D-A825-A454FCD3DD35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DE561-8155-5849-B64A-31DA38CADA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81C0AE-68D8-4043-B72B-E42061FB8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E258D3-4E79-9E44-B38B-66E82FBB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6E65E5-9460-964D-A6BC-9E3E9C53F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7CC3D7-B558-864D-95DD-2FC007968DA0}"/>
              </a:ext>
            </a:extLst>
          </p:cNvPr>
          <p:cNvGrpSpPr>
            <a:grpSpLocks noChangeAspect="1"/>
          </p:cNvGrpSpPr>
          <p:nvPr/>
        </p:nvGrpSpPr>
        <p:grpSpPr>
          <a:xfrm>
            <a:off x="2034472" y="2659708"/>
            <a:ext cx="1117616" cy="1105793"/>
            <a:chOff x="4775445" y="1572968"/>
            <a:chExt cx="1148887" cy="11367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CC1A4B-0D97-4749-9DAB-4CD258A44147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F24F96F-3872-724E-9123-D4B6A16591AE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130CBB-8356-334D-B1A1-C5D0979554C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24ABD1-5B08-3944-B733-D6AA4661E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0B10CA-BB8A-4D4C-8349-538E387FCAC5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A512E-C71D-7148-8AF8-72779FFD721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3F9FCD-4766-614E-8B29-B26DD6D87B9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6D1881-AB1A-E34C-B10F-48EBDEF1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A29B02-E597-A54E-A18B-90521D2ED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11D28C-7D3B-E240-87FA-53E154CEE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142126-E7BF-FE4E-B6FC-16F2B432A913}"/>
              </a:ext>
            </a:extLst>
          </p:cNvPr>
          <p:cNvGrpSpPr>
            <a:grpSpLocks noChangeAspect="1"/>
          </p:cNvGrpSpPr>
          <p:nvPr/>
        </p:nvGrpSpPr>
        <p:grpSpPr>
          <a:xfrm>
            <a:off x="2929410" y="2659710"/>
            <a:ext cx="1117616" cy="1105793"/>
            <a:chOff x="4775445" y="1572968"/>
            <a:chExt cx="1148887" cy="113673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D0ACE4-C5D3-F549-93B7-E5F50ADCB5A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F7DD54B-152D-3444-8E64-4DF173D1209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047213-7941-0942-B9DD-228D2C5CEBB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D954EEB-00EE-A743-A5A5-26A22483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4F2A6-5E63-E04F-B0F8-EA5B3A4B22E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557386A-AFC4-8547-9483-372EE197CA9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EB88EC-F96C-B644-A3C3-730E9C57C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ADFF0F-BB40-FA44-83E8-A7930EEAA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317E5-1A50-9F48-9627-D264FA00A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549D0-9A1E-A946-9D21-DB90D957A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D86A019-5B0F-E94A-9A7C-B0851BFBC9E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348" y="2665384"/>
            <a:ext cx="1117616" cy="1105793"/>
            <a:chOff x="4775445" y="1572968"/>
            <a:chExt cx="1148887" cy="113673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75E4B5-23FE-2E4E-8898-B0122A8389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B28617-1F14-3C46-AEC0-EB6DE893184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115B3C-6112-234D-8A35-5F867954A66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9197C8-6469-694E-9621-231971A1F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F79FC6-C5B8-3A46-9090-04F3F74EEC1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741F83C-2CC1-3647-B230-CD62A70C2E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81250C-17B7-774E-AEBF-B7337946447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313AD8-BF2A-BD4A-AF74-46E1DC3CF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AB8D3C-2DD8-E74A-B469-60D95D303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6FEBC3-D836-2540-B493-E60D16EBB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A618C2-4651-E546-ADF2-0937A98F2957}"/>
              </a:ext>
            </a:extLst>
          </p:cNvPr>
          <p:cNvSpPr txBox="1"/>
          <p:nvPr/>
        </p:nvSpPr>
        <p:spPr>
          <a:xfrm rot="2700000">
            <a:off x="3509393" y="4548920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616DF9-736C-444B-9ED5-A1DF537BD289}"/>
              </a:ext>
            </a:extLst>
          </p:cNvPr>
          <p:cNvSpPr/>
          <p:nvPr/>
        </p:nvSpPr>
        <p:spPr>
          <a:xfrm>
            <a:off x="838200" y="2474397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27D3BAB-C83F-1A48-AE83-B03C18CCB8A2}"/>
              </a:ext>
            </a:extLst>
          </p:cNvPr>
          <p:cNvSpPr>
            <a:spLocks noChangeAspect="1"/>
          </p:cNvSpPr>
          <p:nvPr/>
        </p:nvSpPr>
        <p:spPr>
          <a:xfrm>
            <a:off x="1420298" y="2964448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0F79E-4DD6-9446-AF8D-A649D1C977A4}"/>
              </a:ext>
            </a:extLst>
          </p:cNvPr>
          <p:cNvSpPr>
            <a:spLocks noChangeAspect="1"/>
          </p:cNvSpPr>
          <p:nvPr/>
        </p:nvSpPr>
        <p:spPr>
          <a:xfrm>
            <a:off x="2314089" y="294301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9AE4-7D2B-294F-9C98-1C8E9D93AB17}"/>
              </a:ext>
            </a:extLst>
          </p:cNvPr>
          <p:cNvSpPr>
            <a:spLocks noChangeAspect="1"/>
          </p:cNvSpPr>
          <p:nvPr/>
        </p:nvSpPr>
        <p:spPr>
          <a:xfrm>
            <a:off x="2327834" y="3837342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7C33C1-6254-654E-8AED-53C3B90E3669}"/>
              </a:ext>
            </a:extLst>
          </p:cNvPr>
          <p:cNvSpPr>
            <a:spLocks noChangeAspect="1"/>
          </p:cNvSpPr>
          <p:nvPr/>
        </p:nvSpPr>
        <p:spPr>
          <a:xfrm>
            <a:off x="3215492" y="3822715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14AD95-3ECD-9D4A-8413-FC254D4AA16A}"/>
              </a:ext>
            </a:extLst>
          </p:cNvPr>
          <p:cNvSpPr>
            <a:spLocks noChangeAspect="1"/>
          </p:cNvSpPr>
          <p:nvPr/>
        </p:nvSpPr>
        <p:spPr>
          <a:xfrm>
            <a:off x="3230941" y="294384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C201FDB-4ED8-A046-AEE5-D73F1FABB2FA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1892297" y="3436375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A42E39-AFC9-5F4A-953A-23798A348943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032636" y="4294642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6E4FD5-4C49-4F40-89F4-05CD91F76C6E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3702941" y="3415770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96304D-6C3E-DD4F-8537-BD9826C2D731}"/>
              </a:ext>
            </a:extLst>
          </p:cNvPr>
          <p:cNvCxnSpPr>
            <a:cxnSpLocks/>
          </p:cNvCxnSpPr>
          <p:nvPr/>
        </p:nvCxnSpPr>
        <p:spPr>
          <a:xfrm>
            <a:off x="2797133" y="3386795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16A21DF-8877-9A46-B3D5-48C85BAFF373}"/>
              </a:ext>
            </a:extLst>
          </p:cNvPr>
          <p:cNvCxnSpPr>
            <a:cxnSpLocks/>
            <a:endCxn id="119" idx="7"/>
          </p:cNvCxnSpPr>
          <p:nvPr/>
        </p:nvCxnSpPr>
        <p:spPr>
          <a:xfrm flipH="1">
            <a:off x="2799834" y="3657185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F7981EC-C8A8-B246-868F-37D202F01FC8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3687492" y="3652201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739B8-E83A-FC44-B361-290186E48E34}"/>
              </a:ext>
            </a:extLst>
          </p:cNvPr>
          <p:cNvCxnSpPr>
            <a:cxnSpLocks/>
            <a:endCxn id="119" idx="5"/>
          </p:cNvCxnSpPr>
          <p:nvPr/>
        </p:nvCxnSpPr>
        <p:spPr>
          <a:xfrm flipH="1" flipV="1">
            <a:off x="2799834" y="4309269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C332A14-80F8-B140-A3C7-8412E5E79598}"/>
              </a:ext>
            </a:extLst>
          </p:cNvPr>
          <p:cNvSpPr>
            <a:spLocks noChangeAspect="1"/>
          </p:cNvSpPr>
          <p:nvPr/>
        </p:nvSpPr>
        <p:spPr>
          <a:xfrm>
            <a:off x="2677865" y="374302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4C991B-9BA9-8F48-8B35-2CBD819E0896}"/>
              </a:ext>
            </a:extLst>
          </p:cNvPr>
          <p:cNvSpPr>
            <a:spLocks noChangeAspect="1"/>
          </p:cNvSpPr>
          <p:nvPr/>
        </p:nvSpPr>
        <p:spPr>
          <a:xfrm>
            <a:off x="2245413" y="3767435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31239F0-0957-5947-838E-A58F7F229D28}"/>
              </a:ext>
            </a:extLst>
          </p:cNvPr>
          <p:cNvSpPr/>
          <p:nvPr/>
        </p:nvSpPr>
        <p:spPr>
          <a:xfrm>
            <a:off x="288564" y="4046142"/>
            <a:ext cx="1500968" cy="590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Fires as soon as both inputs valid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8409E4-B21F-7141-8B01-51294FD5BA6C}"/>
              </a:ext>
            </a:extLst>
          </p:cNvPr>
          <p:cNvCxnSpPr>
            <a:endCxn id="119" idx="2"/>
          </p:cNvCxnSpPr>
          <p:nvPr/>
        </p:nvCxnSpPr>
        <p:spPr>
          <a:xfrm flipV="1">
            <a:off x="1789532" y="4113790"/>
            <a:ext cx="538302" cy="343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BFF24B-3A93-184F-9FE2-23C35A75BFCD}"/>
              </a:ext>
            </a:extLst>
          </p:cNvPr>
          <p:cNvSpPr txBox="1"/>
          <p:nvPr/>
        </p:nvSpPr>
        <p:spPr>
          <a:xfrm>
            <a:off x="5330586" y="2949138"/>
            <a:ext cx="596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No need to tag operations and make sure inputs have same tags </a:t>
            </a:r>
            <a:endParaRPr lang="en-US" sz="2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192897-BA6B-A540-80C0-84EE704EC2E1}"/>
              </a:ext>
            </a:extLst>
          </p:cNvPr>
          <p:cNvSpPr txBox="1"/>
          <p:nvPr/>
        </p:nvSpPr>
        <p:spPr>
          <a:xfrm>
            <a:off x="5330586" y="4131035"/>
            <a:ext cx="590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Compiler does not need to reason about timing</a:t>
            </a:r>
            <a:endParaRPr lang="en-US" sz="28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A42C5B-826B-2845-ABA2-0086ABD98BF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4DC58A9-12A1-314A-8045-F04F1EE7AF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D572EA1-6382-A04D-8A00-9B92F5B8F14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9A2E404-EC65-1C49-9060-7CB7404906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7A54B34-4524-D049-BB81-4FFCDF075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4841BC1-3D1F-E649-B667-F315E58366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8FF96A7-940A-154D-8628-BF3CE0B1B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DFBD780-89B1-A24C-A84B-97DC7277D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E5B03E2-A3DB-C849-8B61-9438C3EB20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4DE9F4-1DFA-F042-8BC2-E5D18CD962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7FCECF5-A880-9C41-A077-C74137FF5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FB044D-191D-E34F-BC2F-42911C78F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9C6FCB45-11DC-A545-AE27-F9891DE6D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04C32D8-F119-8C48-B54D-ACF32138A8D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BEF99D-657E-F84B-972E-B8AF95A79D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0C52C6A-8CEE-D24F-8236-D27B6021E7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7E1E20-7C71-7E41-8AC5-3FAA60E7EFA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0C5256E1-8C35-E743-9B3A-C5AD711A0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1E11A65-C978-D149-93FC-2EA53C8F772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CEE1522-A410-9E46-AD3A-BC63C9E41B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F7C88E74-0192-FA4C-98D7-840682E62F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F14E9FB-43FD-AD48-A3A9-97416EBD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D741382-284B-8449-91F7-12411BB8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2237C444-A54F-8E45-9E62-39E2229B1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741A824-5372-CC49-AA4A-42207F91B5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D5E66BE-EC02-E74C-91EB-3DF68C5A2D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0DC682-38A3-A34E-ACB3-43EE846511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A208CF-B95A-BD4E-9A0F-F1C72127D0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2270AFB-0020-9D47-BE7C-75AD305C4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256206D-04C0-2D42-83E7-53AC2AC048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1444CCD-F35A-194E-9D19-BBCECB042E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9640D04-F221-FE44-B151-19E6BD81A1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D3451EFF-DC60-CC4E-8B0A-8F1C3E84F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45171D3-1E32-6B4F-8309-8B6D86FE3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1BAD81A-165E-BA47-96CA-54E7F3F91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9D5972-B361-E146-87C5-E10558E11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81DA4435-BBEB-9C45-BDCF-FC363C39D3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DDC7CE0-D030-6F42-8D8E-4D27AC1AB8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8724D9D-0D8D-D546-A69E-335215B032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294757-1025-2F42-BE08-BF391C4C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59429F9-FA1D-A14A-A9BF-F84F63341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609CA6F-A184-4140-A7EB-6203ADBDC3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A7F3088-9044-E44C-A48E-7A60E31936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3165CF2-8E0B-0447-951D-842BFB7F2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B887710-7DCE-0542-B6E6-A8C27366A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732B92B-E4B4-F64F-A238-43403552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6AC056-6356-5A4B-9911-E8E0B81BB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D566FBE7-B702-F549-B839-30E1E4703D4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7186A3C-6671-714A-A839-67D8FA541A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3B5EEA3B-8970-044A-B916-586686F691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8EB0296-D1FC-684A-BCAA-DD280A169E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D20820-B2D5-834B-A8D0-B94EBFEB0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81B4470-17A0-494F-95E5-ABF6C2919B8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2628359-3916-E34A-B08C-63AC2353D2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E330FE7-FF71-B64A-B6E2-1D3FFF7D3C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F1366FA-A2F2-EC4F-89BC-85CE79CCD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4AD9CC95-7E86-E242-B781-E0D248AAB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05D029C-A88D-7147-B09C-E87B22846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F21BDE54-0F6B-9145-A9F0-8273B0E81B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6F4E645-83CF-6E4C-A000-2C23AD003BB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9B8786B-36F2-C246-9DDD-C2E604C88E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12FF312E-212C-4C4E-B544-6C2D76C295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F622DF2-5992-334D-81A9-69A61378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6A87742-D965-B24A-B81D-1A338E3860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100034FF-94B2-914C-8927-369A4F63DB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281F617C-E312-FF41-832C-8472F1CC6A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CBBB652-6A6F-DB4A-A37F-53714A073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BAA575-75C9-BE4C-8B32-FD3A28B9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2BFC6203-3E30-6248-BC22-422E626A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FE9E73B-1B70-734B-8336-D2DBB921C3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2F90B3F-5713-BF45-86D4-7D6A58DB38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E6D73FC7-9799-F244-A1C5-B3626396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7FD3AD6-AE77-BC4A-8927-537DD8E3BF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A61CD79-1917-D64D-B299-E9456659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2CC15A8-BB5F-6C4E-ADB4-096532ACE6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749F216B-07EE-2D42-AE7C-065AB40306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C359163-AD55-6E49-BBF3-E8DB5C797B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D6E554A8-5DC7-8341-81A0-8F74B3F01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F3CE4FC-7F8D-F340-B90F-1D38419F2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7AF6F90-8410-1D48-A74F-259571282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300E02B-79BB-5B48-B599-83F252A694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732A56-55CF-5D42-8394-4AE304881C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48045FD-E2B1-FE4C-838E-0243AC88C1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5794AF-34B5-3841-9B43-AE1D6092A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AEB00FBD-52F1-EA4F-9CCB-761242AA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4631B3CC-0FBD-B545-83AC-BE96E7EF3C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FDD4F2A-2CEA-1A44-B005-7319C54857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A1863A0-3FCF-3742-85AD-D92FE3B74F9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DD89227-DE47-834C-8097-815B2A05D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3962067-869E-3C48-B74D-701036C28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6B6EBA7D-CC8D-3E45-8B21-094BFC67D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D23404-1E26-B54C-ABDA-9AD894165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70DBAD1-D22E-4F43-BEE9-0E083DC316B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A71B54D-A198-7C43-AFDB-687988984D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706E53-9018-5A46-8EDC-19461D45F1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794CAD3-ED16-AC43-B550-6B86ED8704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4928115-9975-074B-BEED-F0AEC133F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968DF8E-AF5E-FD45-B245-36D6A6735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EF2F568-8D5E-B642-B28E-291DA32B78A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989D01C-4ABD-A843-B28A-EACFAAE91B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232B020B-06F6-734B-BA07-FAF05C82B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2E9BBEA-2A2B-834E-8327-A2381981A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93C5EE4-394F-2442-AB70-C3D85910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3AAF919-6A04-5248-87DA-19DE467C5F0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66AA0707-01C1-7949-858E-9629753DDB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E9C5430-2376-5042-AD27-AF826008C9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1098E1-AB0F-B344-9FE1-A434C51F2A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F3FD9C-862F-0741-84A6-98F0AE623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5719AB1-BCF2-AF41-91A5-BF6DAA6F6B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63A9342-9EDE-F743-AB90-95B5A3C6C8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65B6E5C-1401-2147-9D13-1252BA1090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87AFB68-4D29-2943-88BF-4792ECF6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BA462B0E-F833-8A4B-B4A7-99BB3F2D5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7A89F00-FD52-E64C-8C91-8B66D154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7C23361-D0E9-224B-95B0-E43A0F133EE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DA078773-508E-AA41-94BF-74311B790D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9D7E7A96-A3D2-9543-AE0A-A7023090EA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C3E42B5-7558-714C-870C-E7F84D950C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C08B893D-4716-3946-91BC-8BE0ECCC4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A75BC0E-5D9B-C84B-9BB1-9B3CF995EC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3B97534-74B8-A14A-8C0B-B7A171C047B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68F1C4D-597E-AE4F-9A66-40A0F4BC61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D6D1A76-0F77-1E42-94B3-F77034DF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EE5336E-EC3E-E04F-BDBE-8C94C35C8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F5809A9-62F4-DC4E-A0E2-3A6D29185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83B745C-7A65-444F-A293-5019F02EC9D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D3E507A-32EA-4141-87E6-BF7FFA0C40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F85FF04-FD41-4140-BF24-87850A5743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68D2999-7889-0A46-8E55-499140E062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50335D8-65EA-3D47-B7E0-CBC817D08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9B3594B-2A97-5749-874A-A499F55D11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F3DA40F8-E4C8-1143-AC1E-E9761A6048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D3A1C69-1CF9-AF41-9C05-1B438F126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207AC6A-6669-144E-B35F-631077E3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72D5E28-1BA3-1D48-8BE9-454EF1121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C04C8EB-1DF8-654D-8640-3375E3BCA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6E24270-1E2F-944D-AACD-E61F2A28B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F359E1B-2A7F-E944-803F-4B7044C56FB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30A3E3C-7B16-2D4E-B1E3-4762CCF351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FE475DF-D2C2-9F4F-876D-0C681C93CE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B41ED9-6945-484B-9044-673BC17335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088DCF8-C802-CE40-BA9D-A0109256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3A42434-6944-A047-8F31-D1203ACEF9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BEB8C6-3B97-D743-8306-68443E0198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2920D48B-53FA-DA43-8576-36C1B22EDA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47F855C-EBEB-3F46-AE7C-CCE8A620E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9521AFE0-74EC-9442-91E5-2B85186C2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891ACF2-F44E-CA4B-A11E-CB0538BDC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720B58-5703-3C41-B1E1-709390AB172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9959491-0317-BB44-A113-607F1A4A42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FA86E0B-A587-B34E-8835-BE5AA6FBBE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BBA40292-AB79-2B46-A324-AE1E8A77B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CE55BEE-5E01-B940-A41D-02FA8F8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7B13B68-C628-D449-934F-FB0AC06895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D0EB600-CE6B-364D-A255-EA15220D6A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2BBFD44-4C2A-8D46-A0D5-67D55613B4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F475D0-D580-EB40-B393-E051AAE7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E094BB-17FE-524A-9522-64319880C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C8AD896-4031-EF4E-BB6D-00DFAEE55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AF0B4F-1A2F-A147-8150-980434A5538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48C88E6-4F3A-C542-B141-DE475C2050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4F88FA1-415F-C34E-8485-69740601DB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BB19913-532C-6543-A909-B64A007FB1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73763280-EDA1-2641-8681-C65858574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B912BC-3D98-C341-987B-682864A635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0C304FA-6C09-2845-A5E9-10C5239F28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21699E4-3C1B-6943-B030-CA7C53A6EA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F3A39F5-442C-4B4C-8984-D865BAB4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62FE532-D5AF-3E4B-87A6-996E2D137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6BA8BD9-BE97-554B-97C8-B6453F34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418F00-2912-D54B-86EF-F1069F8EF8C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610EA1-2793-E44A-8536-BC42F4E8E5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8FCB91-C7AB-1243-A7AE-F2C04535C5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9E66099-6896-514C-9AD3-5646334D10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53AC603-F939-CB40-BA9C-90BBC0971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31A491C-BBC0-884C-AFD8-FC70B98261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1C6890B-B793-D146-B492-4625B63A8A3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E09AED2-75F7-C041-B605-1BEFA9EEC0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6EEA70B-7C88-AA44-9909-6686563A9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E9D4C3-C689-8040-BEB5-2689B8E3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00312E9-1D3A-2346-9254-91614848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2899C32-7C8B-C44B-B5B0-A2AABC153DFC}"/>
              </a:ext>
            </a:extLst>
          </p:cNvPr>
          <p:cNvSpPr txBox="1"/>
          <p:nvPr/>
        </p:nvSpPr>
        <p:spPr>
          <a:xfrm>
            <a:off x="4935787" y="6159157"/>
            <a:ext cx="602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Weng et al. A Hybrid Systolic-Dataflow Architecture for Inductive Matrix Algorithms. HPCA’26.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34" y="1675072"/>
            <a:ext cx="10515600" cy="102209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No re-ordering of operations allowed (memory resolves in order)</a:t>
            </a:r>
          </a:p>
          <a:p>
            <a:r>
              <a:rPr lang="en-US" dirty="0"/>
              <a:t>Asynchronous dataflow firing</a:t>
            </a:r>
          </a:p>
        </p:txBody>
      </p:sp>
    </p:spTree>
    <p:extLst>
      <p:ext uri="{BB962C8B-B14F-4D97-AF65-F5344CB8AC3E}">
        <p14:creationId xmlns:p14="http://schemas.microsoft.com/office/powerpoint/2010/main" val="4270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3" grpId="0" animBg="1"/>
      <p:bldP spid="135" grpId="0" animBg="1"/>
      <p:bldP spid="140" grpId="0"/>
      <p:bldP spid="1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C025-23F0-F74B-A416-D45907A9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6" y="411480"/>
            <a:ext cx="10515600" cy="1325563"/>
          </a:xfrm>
        </p:spPr>
        <p:txBody>
          <a:bodyPr/>
          <a:lstStyle/>
          <a:p>
            <a:r>
              <a:rPr lang="en-US" dirty="0"/>
              <a:t>SNAFU generated SNAFU-Arch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146F-3096-3F42-AB94-237ECB38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74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ED9C79-F633-0945-8E81-82A0F9565CC8}"/>
              </a:ext>
            </a:extLst>
          </p:cNvPr>
          <p:cNvGrpSpPr/>
          <p:nvPr/>
        </p:nvGrpSpPr>
        <p:grpSpPr>
          <a:xfrm>
            <a:off x="9327972" y="2250943"/>
            <a:ext cx="1448441" cy="276999"/>
            <a:chOff x="6433309" y="3887474"/>
            <a:chExt cx="1448441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DDDCFC-33F0-6D46-8004-189317709E57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D19DC-81AE-0F4D-ACFE-DFC15AB47919}"/>
                </a:ext>
              </a:extLst>
            </p:cNvPr>
            <p:cNvSpPr txBox="1"/>
            <p:nvPr/>
          </p:nvSpPr>
          <p:spPr>
            <a:xfrm>
              <a:off x="6591012" y="3887474"/>
              <a:ext cx="1290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Load/store PE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1EBDAE-4FD8-814D-AA2D-03E426774A16}"/>
              </a:ext>
            </a:extLst>
          </p:cNvPr>
          <p:cNvGrpSpPr/>
          <p:nvPr/>
        </p:nvGrpSpPr>
        <p:grpSpPr>
          <a:xfrm>
            <a:off x="9327972" y="2527942"/>
            <a:ext cx="1499737" cy="276999"/>
            <a:chOff x="6433309" y="3887474"/>
            <a:chExt cx="1499737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252B30-B58C-B44C-862B-E9B7FF1AD8C6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A0EC9-4DC3-9C4F-9DD2-07577B056E4B}"/>
                </a:ext>
              </a:extLst>
            </p:cNvPr>
            <p:cNvSpPr txBox="1"/>
            <p:nvPr/>
          </p:nvSpPr>
          <p:spPr>
            <a:xfrm>
              <a:off x="6591012" y="3887474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Scratchpad PE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289919-EFE1-CC4E-BC44-4388B03D5AA0}"/>
              </a:ext>
            </a:extLst>
          </p:cNvPr>
          <p:cNvGrpSpPr/>
          <p:nvPr/>
        </p:nvGrpSpPr>
        <p:grpSpPr>
          <a:xfrm>
            <a:off x="9327972" y="2828496"/>
            <a:ext cx="1432026" cy="276999"/>
            <a:chOff x="6433309" y="3887474"/>
            <a:chExt cx="1432026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F73B99-48A6-F34E-AD0C-F344344BF652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E05957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E2F5F-B33E-7D46-A16F-B3C0CFB85DE9}"/>
                </a:ext>
              </a:extLst>
            </p:cNvPr>
            <p:cNvSpPr txBox="1"/>
            <p:nvPr/>
          </p:nvSpPr>
          <p:spPr>
            <a:xfrm>
              <a:off x="6591012" y="3887474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Basic ALU PE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6D9D09-45E3-1149-9766-59BBF01B5054}"/>
              </a:ext>
            </a:extLst>
          </p:cNvPr>
          <p:cNvGrpSpPr/>
          <p:nvPr/>
        </p:nvGrpSpPr>
        <p:grpSpPr>
          <a:xfrm>
            <a:off x="9327972" y="3138135"/>
            <a:ext cx="1336231" cy="276999"/>
            <a:chOff x="6433309" y="3887474"/>
            <a:chExt cx="1336231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671715-0CFD-FF4F-B687-8A1152515B1E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D3B3FB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542991-913C-7B4F-9DBD-1A568D38CE42}"/>
                </a:ext>
              </a:extLst>
            </p:cNvPr>
            <p:cNvSpPr txBox="1"/>
            <p:nvPr/>
          </p:nvSpPr>
          <p:spPr>
            <a:xfrm>
              <a:off x="6591012" y="38874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Multiplier PE</a:t>
              </a:r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B522CA0-436B-D947-B747-A5C1C11C4B3B}"/>
              </a:ext>
            </a:extLst>
          </p:cNvPr>
          <p:cNvGrpSpPr>
            <a:grpSpLocks noChangeAspect="1"/>
          </p:cNvGrpSpPr>
          <p:nvPr/>
        </p:nvGrpSpPr>
        <p:grpSpPr>
          <a:xfrm>
            <a:off x="2643362" y="1560494"/>
            <a:ext cx="6453171" cy="4937004"/>
            <a:chOff x="3635787" y="1720980"/>
            <a:chExt cx="5109476" cy="3909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D887E-612E-3847-A5DF-CB08C4FF93C6}"/>
                </a:ext>
              </a:extLst>
            </p:cNvPr>
            <p:cNvSpPr txBox="1"/>
            <p:nvPr/>
          </p:nvSpPr>
          <p:spPr>
            <a:xfrm>
              <a:off x="4239413" y="5322212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Main memory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1932BD-D8F8-2E4B-B2A2-88FDFF6D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63108" y="4773943"/>
              <a:ext cx="0" cy="5199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247EC2-77A6-A243-8D2F-579432A08404}"/>
                </a:ext>
              </a:extLst>
            </p:cNvPr>
            <p:cNvGrpSpPr/>
            <p:nvPr/>
          </p:nvGrpSpPr>
          <p:grpSpPr>
            <a:xfrm>
              <a:off x="3928305" y="1828840"/>
              <a:ext cx="4721131" cy="2940888"/>
              <a:chOff x="3715332" y="777214"/>
              <a:chExt cx="4721131" cy="29408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C5FD7A5-666B-C440-8254-174A46EAA75C}"/>
                  </a:ext>
                </a:extLst>
              </p:cNvPr>
              <p:cNvSpPr/>
              <p:nvPr/>
            </p:nvSpPr>
            <p:spPr>
              <a:xfrm>
                <a:off x="3715332" y="777214"/>
                <a:ext cx="4718438" cy="227531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2F8696-5958-8241-AD22-E982906CD1D5}"/>
                  </a:ext>
                </a:extLst>
              </p:cNvPr>
              <p:cNvSpPr/>
              <p:nvPr/>
            </p:nvSpPr>
            <p:spPr>
              <a:xfrm>
                <a:off x="4800913" y="2175651"/>
                <a:ext cx="3635550" cy="154245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269311-42BF-ED47-94D4-03A4F34AEFBB}"/>
                  </a:ext>
                </a:extLst>
              </p:cNvPr>
              <p:cNvSpPr/>
              <p:nvPr/>
            </p:nvSpPr>
            <p:spPr>
              <a:xfrm>
                <a:off x="4776255" y="2000605"/>
                <a:ext cx="2895331" cy="10409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E7CBF3-116E-5043-9C5A-20C6A5335F17}"/>
                  </a:ext>
                </a:extLst>
              </p:cNvPr>
              <p:cNvSpPr/>
              <p:nvPr/>
            </p:nvSpPr>
            <p:spPr>
              <a:xfrm>
                <a:off x="3800451" y="2260600"/>
                <a:ext cx="983425" cy="5926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  <a:latin typeface="Helvetica" pitchFamily="2" charset="0"/>
                  </a:rPr>
                  <a:t>Configurator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C9AF2-20EB-E24C-8D3D-8CDF64850897}"/>
                  </a:ext>
                </a:extLst>
              </p:cNvPr>
              <p:cNvSpPr/>
              <p:nvPr/>
            </p:nvSpPr>
            <p:spPr>
              <a:xfrm>
                <a:off x="3813851" y="1791214"/>
                <a:ext cx="959711" cy="3844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Helvetica" pitchFamily="2" charset="0"/>
                  </a:rPr>
                  <a:t>Control</a:t>
                </a:r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A2ECE-6051-3C42-8526-0C41FE6934F0}"/>
                </a:ext>
              </a:extLst>
            </p:cNvPr>
            <p:cNvSpPr txBox="1"/>
            <p:nvPr/>
          </p:nvSpPr>
          <p:spPr>
            <a:xfrm>
              <a:off x="3981146" y="366915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stream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E65A0E-B7A8-5D4F-A719-784D651C4696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flipH="1">
              <a:off x="4505137" y="3227277"/>
              <a:ext cx="1543" cy="8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FAFB67-E3D8-6E40-9E66-0B3539FB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910" y="3902737"/>
              <a:ext cx="2066" cy="858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0FD51D-1F37-EC43-83D4-FCEC85BB8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1910" y="4768271"/>
              <a:ext cx="58363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27AA3B-0264-B844-8E0A-DB3E5A08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61" y="4922843"/>
              <a:ext cx="3870619" cy="15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3AFC12-CB2D-3A4E-AC3F-DD2DD744505F}"/>
                </a:ext>
              </a:extLst>
            </p:cNvPr>
            <p:cNvCxnSpPr>
              <a:cxnSpLocks/>
            </p:cNvCxnSpPr>
            <p:nvPr/>
          </p:nvCxnSpPr>
          <p:spPr>
            <a:xfrm>
              <a:off x="8744180" y="1737043"/>
              <a:ext cx="1083" cy="31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AD26B7-32E8-C248-8EA0-CF8B65FD443E}"/>
                </a:ext>
              </a:extLst>
            </p:cNvPr>
            <p:cNvSpPr/>
            <p:nvPr/>
          </p:nvSpPr>
          <p:spPr>
            <a:xfrm rot="16200000">
              <a:off x="5079887" y="38100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F50D06-D7C3-2F45-A207-63A05F3C75C1}"/>
                </a:ext>
              </a:extLst>
            </p:cNvPr>
            <p:cNvSpPr txBox="1"/>
            <p:nvPr/>
          </p:nvSpPr>
          <p:spPr>
            <a:xfrm>
              <a:off x="6625212" y="4904941"/>
              <a:ext cx="1683089" cy="243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CGRA memory interface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E7533D-999C-3347-BC8E-7CF6CBBD935C}"/>
                </a:ext>
              </a:extLst>
            </p:cNvPr>
            <p:cNvSpPr txBox="1"/>
            <p:nvPr/>
          </p:nvSpPr>
          <p:spPr>
            <a:xfrm>
              <a:off x="3981146" y="1847550"/>
              <a:ext cx="1252975" cy="29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cs typeface="Hadassah Friedlaender" panose="02020603050405020304" pitchFamily="18" charset="-79"/>
                </a:rPr>
                <a:t>SNAFU-Arch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13931EE-695C-E94F-9C9E-643EA0E4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35" y="2877060"/>
              <a:ext cx="517045" cy="24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33FF4A-959A-6E47-ACD4-EA1A7F23E84C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986535" y="3727134"/>
              <a:ext cx="4739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1AC88-B8B1-4640-8C25-B5CEFA984D4C}"/>
                </a:ext>
              </a:extLst>
            </p:cNvPr>
            <p:cNvCxnSpPr>
              <a:cxnSpLocks/>
              <a:stCxn id="63" idx="3"/>
              <a:endCxn id="153" idx="1"/>
            </p:cNvCxnSpPr>
            <p:nvPr/>
          </p:nvCxnSpPr>
          <p:spPr>
            <a:xfrm flipV="1">
              <a:off x="5001930" y="2189426"/>
              <a:ext cx="499249" cy="196170"/>
            </a:xfrm>
            <a:prstGeom prst="line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D5A0D8-DFB5-AA48-804E-997BE91FE5E9}"/>
                </a:ext>
              </a:extLst>
            </p:cNvPr>
            <p:cNvSpPr txBox="1"/>
            <p:nvPr/>
          </p:nvSpPr>
          <p:spPr>
            <a:xfrm>
              <a:off x="3635787" y="2180638"/>
              <a:ext cx="136614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Multi-hop, </a:t>
              </a:r>
            </a:p>
            <a:p>
              <a:pPr algn="ctr"/>
              <a:r>
                <a:rPr lang="en-US" sz="1400" dirty="0" err="1">
                  <a:latin typeface="Helvetica" pitchFamily="2" charset="0"/>
                </a:rPr>
                <a:t>bufferless</a:t>
              </a:r>
              <a:r>
                <a:rPr lang="en-US" sz="1400" dirty="0">
                  <a:latin typeface="Helvetica" pitchFamily="2" charset="0"/>
                </a:rPr>
                <a:t> </a:t>
              </a:r>
              <a:r>
                <a:rPr lang="en-US" sz="1400" dirty="0" err="1">
                  <a:latin typeface="Helvetica" pitchFamily="2" charset="0"/>
                </a:rPr>
                <a:t>NoC</a:t>
              </a:r>
              <a:endParaRPr lang="en-US" sz="1400" dirty="0">
                <a:latin typeface="Helvetica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B13C6-3D00-D745-99F6-ED2DAAC29A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4453" y="3069816"/>
              <a:ext cx="198467" cy="78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5CB59-F168-1F4A-922B-C8007077D437}"/>
                </a:ext>
              </a:extLst>
            </p:cNvPr>
            <p:cNvSpPr/>
            <p:nvPr/>
          </p:nvSpPr>
          <p:spPr>
            <a:xfrm>
              <a:off x="7921432" y="3052232"/>
              <a:ext cx="716657" cy="3364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436619-E069-7646-8338-9D5D3BFA42E6}"/>
                </a:ext>
              </a:extLst>
            </p:cNvPr>
            <p:cNvGrpSpPr/>
            <p:nvPr/>
          </p:nvGrpSpPr>
          <p:grpSpPr>
            <a:xfrm>
              <a:off x="5446013" y="1909313"/>
              <a:ext cx="2787993" cy="2747644"/>
              <a:chOff x="8134326" y="3604855"/>
              <a:chExt cx="2787993" cy="274764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50E322B-93AD-A148-91B3-03456474D0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4630" y="448750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6DE62C9-743F-5140-B097-3DC0D7EC80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68BC1807-FFB4-E949-A6EF-A47A44D12C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607947C-EBED-CA4C-94AE-18C51A5F9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5CBF1A08-B8BE-5C44-8B1B-25A297A2A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A6935EED-EA34-9343-B28E-11D5DF8E0A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2C9E41AD-EB65-5B4B-9CB4-51F4F3CDFC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1B1D746-7C25-DB4F-8974-4BD0B9451CE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69BC5C75-C13A-7B49-BCA7-49315D6C0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1B7E400A-300C-E348-8715-06E7BEF90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A6CD7F9E-0B99-1345-8680-27570983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7871472-3027-EF41-8AE2-E558680AB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8654" y="448443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DE10DD3-42E6-5F48-B8AC-E29F90DE1B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AA4FEB3-8C0F-CC4F-9D4F-74EEBCC41E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48307718-D8B5-204C-8504-6C62FE36D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2A8D0AE5-E971-2741-A0EA-BFFBA90C3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78079A-21C7-014C-A01F-6805B4C875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79F7C28-3E1E-6D45-B8D4-F4F161FD33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259488F4-303D-274B-AF8A-B9FBEF50E1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4EEC3466-61C9-D243-B03A-96E2912E7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13C33F2-F1C0-A447-9A74-8E6C2D6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0239ECAB-3700-C440-858E-2271FBBAC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9E7B6E7-4845-6A43-BC5F-2E0660668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2678" y="448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06943158-1C4B-364D-A5E2-701BBAD6AE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11BE08B-B0FF-4549-A485-7046DE60B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F7DCD35-2F37-2F42-868F-B5687C1F75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3D3A374-7C1E-EB4F-9AC5-E9F26A2A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12181F3-47BC-A74B-9433-6154779EB1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3679FD4F-A242-8B4B-AB4A-5884469CFE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5AD5C6-6E69-EC45-9FBF-D266848204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1CC90CF-62C2-6449-AFCD-F09132A9A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3414A1B-299D-7B49-8E70-853B4697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98EE8078-8370-8541-ADDA-54EA6705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CEA8EF-CF07-444B-A732-267C3A5093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76702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D05983E-46FA-9D43-84DE-F9D32EFE3F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D30ACE5-5C13-E14C-8792-1A141A95F3F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032F282F-A7D1-C741-9949-9B7307CAC6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588200D7-9C54-8F43-B3F8-06C3D8191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1FE5891-1FD9-8D42-A878-8E73AC06A6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D951EDD-232C-0C43-916A-EFC8D27358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6A1B797-A61E-EB4A-AE14-C503379D4E1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EA420C3E-A04A-BB48-8443-7F5119664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E0785F27-C6C7-0242-B45D-6379F7CA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088F52-017E-7948-B13F-B34421A5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15C7D2A-847B-5C46-AF5B-B2FF09C5FD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493134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4B0B5176-57CC-3243-860B-0CD525162B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F7FA2EF-6C54-184E-9DBB-AF105CE0A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F6DEEC7C-8618-134F-AE5F-5A975077DB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226F4E1A-0834-0941-90EF-2D064C336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18BF443-3A7E-024B-8B96-1C7874EEF6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B8C22F2-8784-8F47-AE9B-62CB7EA9DC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2EF47E09-469B-BD4E-BBA5-313DA17D11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EF5F3384-8E1A-7E4F-BF2E-215E8D5D4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F62490C9-4F81-F142-9042-C9C24AA74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8D02704-7960-BE46-87BC-6630C3F51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8D560-1A97-D242-B385-B2B0C709E2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492827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47DF2A2-7E1D-B044-9B58-5BF6BE7CE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9D15D18-FF46-CF47-B596-435E468E89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96B5D71-5233-454D-9AD4-3970369EEF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4ABFF80-98EF-FF4A-B2A2-4D27D7460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16AD62E9-9626-9C47-A7CF-63CD337027E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3FFA7F8-B991-DD49-8856-E9EC0BF679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44ACD63-DA44-B44B-88CF-CED01633609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0C07E59-920F-8541-B4D2-63AF131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33E545D8-4208-2C48-BC11-822CDB03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92EBEC73-C3D1-914E-AF6E-6475D6DF9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471D65-67B9-9F4C-B3CE-C4CFB54249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492827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40C0483-E3F9-C94E-AA23-39064570A7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77463F3F-F3F3-D64C-9C5F-8880E72616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23B56D8-DD88-504F-B667-C5428742C7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A022375-C5AA-2A43-B7C8-EF76AC1A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41B6306-BEFC-AA42-98E3-7B383B4305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B20A4355-A666-C94D-94DF-31FB39D7BE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53B91EAA-70C2-444E-8062-D40C0AF700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9C949AFF-D513-5F4E-9DB4-2DF89E51D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019A94E-EF32-834A-96C2-83E73703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9DDBAE15-DF02-AE4E-ABA1-98A652515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E4C1EC-EAEA-AA41-9EEC-1DDC1D30F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F9F6C16-4D3D-3742-861F-7C1193AF64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316AF558-40D4-0F46-98C2-2974D2AE4B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6ACAB4E-235A-0848-8A28-78078BD92A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64AD04B-1F10-434C-BB86-4E36192F2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DB0EFA6-E5B8-B34F-A636-6FCE84B43D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4355888-7DD3-7D43-99D7-87288C9E5C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560CB38-3D66-CC49-AA3F-BEE7F5FDE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E113596-E1F0-A947-A6C0-888C2043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A08772B6-0D68-C448-AE35-C401EB8BF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6FCA7CB-F655-DF49-B2D5-FAB4A6EA0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DCBDE2-32A6-0041-AB8F-3C5F1353D2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536750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D007F08-C8AB-4045-ACA8-1B6DD7F127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7317AB4-CC22-9446-AC0A-989BD526C67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992CB81-4266-4B43-9EC3-410C9A6F38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CEE12A49-057F-BA43-A33E-D5878F03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2787CEB6-5ADD-A04C-9584-A1A48EE51E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572B51A0-4E8F-AA4D-BE51-C4C6A43785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F8509A6-DD74-1F44-99C9-F0B8B397862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13E430E9-2A01-8D40-828B-CB00C39B8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6A416D-3394-CC4A-8D4E-85568C44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C9E3BC8A-D749-0340-BD4C-27DF34A30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3A903AC-782E-814D-B59C-8A710F8854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536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6A7FD8D-D7AA-AF4E-9105-BE5A844BEA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14ABE628-D031-6D49-85CD-AB4E7B9A48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3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F7363D0-12E2-644C-A88F-009DEBB36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A148D99-19A1-FE4E-8AF3-C2111B68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8B0F16-8EC7-3B47-932D-5CEF388395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C1C46F-AD1D-8143-AD61-F7925D33E8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29E63EE5-B2C6-5C48-964B-31695972386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949BC2E-87AB-D943-A639-95AF403C4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EDACA9A-E2C8-9649-835A-419B2E17B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DFE65FE-DC6A-DE42-B844-2B5ED1AAA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64C6F98-C18C-7A43-B1F0-44DC97EDEF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536443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1A8407ED-F9BB-8240-BB30-4C71D4EB31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46EE420-243B-A048-9FD7-829B227DB7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0763CAD-377D-814A-95A3-DD082EB103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31973D1-EEF9-C642-9B89-E2DEA4B56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43DE516-B900-5D48-A28D-149C9F141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5EAEC6E-A1FD-314E-BDA3-4893BE1705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17614B8-18B1-3542-BD44-B0C98D6AFB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37F8809-9426-384B-B505-C663565A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7296D468-970B-2E44-AD9E-CA63C3999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D410A575-72D3-C449-812C-A8CE36AD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03C89E-E954-6A4F-9E6D-AF481460D6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91019DB-D5B4-8C43-8AAC-EC701585B9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DB358880-EB18-1447-AEA1-03D1D22CF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4F4FA45-3D15-ED41-A55C-ED2229E369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6DBD32B-81C9-9E48-89F0-6D97ADEEA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2D2F204A-E9D7-2B45-ADC4-23CDB7851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6F4B07D1-254A-6C43-8F73-81CBDBE513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8DB4293-5C02-8C4D-B6BB-EA401A992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E15F727E-971B-ED4A-B9A9-4D3A36E8E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D05830A-FBAE-0A47-9290-40C3507F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B367CAF-91E8-C54D-AEB4-5FF539495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B80B07A-5F8C-4C4D-9917-64726E173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56266" y="580385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4A7AE09-F754-8A46-A71D-77CD9C9ED5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9ED804B-47BB-574D-9A65-9820AE4E2E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90E0819-AE7C-0846-9461-DA216A1EAB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B86CC0-09E3-CA4C-8BF8-A5B683315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6538E60-09BB-A14E-9E1D-7F078D4236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29BDC607-17DE-9F4A-B162-01ACE36267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A7BDCC60-64E5-D146-918E-057C9351C1F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36160D96-B6AA-4F44-B982-8A455E9F5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EB435B9-E5C2-6048-AEB2-B3B8ABE6F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0FFE800-9001-4A41-AA63-4C5C12386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3CCDA4-ED6E-3B48-8B10-848F1A1D0B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00290" y="580078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059FA901-70A2-EA4C-A911-BB2BEC0C90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A4561B-E93F-664C-9E98-DE9B3C5FA9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D189827-18C6-F24A-A8F3-9C15DD3196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E05352F-8799-A044-A192-CC561A06C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528E9A41-F413-F74F-91DC-4E61185963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5B641D4B-BDE7-774C-83B7-08C3B391E1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64215A3-7F59-6E43-8167-7C2A74F90D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88B762F-D9FD-7C44-9F2C-CF4BAE5EA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1CFDC6B-F979-7C46-B7DF-880ECAC1E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3B2A83D8-8FAA-EA4E-A78E-DAF1BD43E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0778435-96D6-534D-B0BF-27619D0DD9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44314" y="580078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BAEA05-6713-4345-A5C7-7E38597DD0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A315F50-930D-1248-9721-959DCE39C3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7BB51A3-F471-7946-891D-680CEB7187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1A0FFAC0-2CAE-6244-A716-64A8CF7B2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05C165F4-DDFD-1C44-9054-88A304EF45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87C481F-A64F-3441-8B2F-7CC453DCB4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7CDD4D-4755-AE41-AD29-2D14CA6D3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7C90F6A-95C3-D54E-847E-76F195391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D3E67AB-75EC-FF45-9B00-F69533998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168E829-6686-414C-B8BC-068F7800E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688DE22-6ED8-A44F-B0C2-5B2EE679A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8338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FAF9FC9-F628-1C4D-B3BB-B9E19EF4E1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AC88A08-12E4-1B4F-A290-B558C7FF47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CC3B4EE-B420-7549-B48E-BB7100FF9E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6A2A10A-1BF8-F847-8847-8A64B71CD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8EB2167-1E5F-2C44-BB99-EFF591A298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1381DDE6-928E-6249-A2C3-7195E8D4EC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BE7F885B-D51F-7148-8A38-CCE0A12551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19D1FE-17A5-9D4D-B1AC-C178AFDE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99B9A072-A273-2D48-9475-69F1803D3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81D467A-E9E1-464E-AA80-524BE5C95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F58E965-24E1-0040-8027-AE8E91ED8C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802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512505-7F9C-EB45-9005-C5BF64B51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9B9BA561-CCE0-E14E-BD92-A93AB2213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EB4F5E8-DAEF-D742-BAD4-08FE53094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6103435-7991-3342-93D3-0D4D66F2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48E26AD-5A43-6545-9B66-657414F8A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5DC97F9-929B-484E-81A3-8304659245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BC0D03C-1433-E34D-AC20-EBDAA45034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400C6EF-0BBF-8347-BD25-194DD4DBA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A593490A-D688-DF49-A431-BBE583819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E1C85F84-9E43-7345-BA8F-D2ECE5FB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9C8A9E8-5F6E-DB48-93D3-EFA68B6FA1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43BE2202-94EF-B542-8C19-96F244BC05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8C7685DE-2A8C-164B-BADC-272B9A6250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4E87E7AF-2B3E-6445-BCB1-586D544BC9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67A1A585-5F30-484A-BD91-9F4703D79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DD00AD6-59F0-BA4B-BFA2-0B588B2D35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04E764C-5E9C-3D44-9AC2-A2BB991FFF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B24C213-C414-9A4D-B597-C2D168611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54B1E7B-DB00-804A-BFF9-F539065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E92F1E2-25BE-6346-93B7-1D4DA698D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250FC63-E73A-4B4C-B9CA-A4BA9816A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DBC614F-4806-924C-9EF0-F5C2E08F6B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3C87817-179F-E542-A1A7-83641C8D75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233DDB9-7160-B542-9A5E-FA8E620F32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3A9D2E7-53F9-6242-80B6-60EA5825F2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52E96B62-9DAD-1548-A60A-5D1D9A5D9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D584D1-59F6-8644-8EAE-76FBD6D2566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4E8100D-2F26-9249-AB2B-43A8134280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A076616-7FC3-EE46-B020-D74D9E29211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43C84DC-FD77-5348-A246-56191E24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38205BD5-1243-C643-B5B0-CF8CD114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99BB754-6360-BB41-AB26-15AD524C7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9590926-ECDB-FA47-9A1A-F3FDBD6554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966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892DF61-41B3-C240-BA0D-A4BCBD9370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A1E4E37-C4B0-9A48-9925-C60084F19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2795EA7-E2D7-334E-AB29-9EBF6A7386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96AF37A-FD81-034F-A0BE-0DC1901F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37C34D8-C101-DD41-AECE-F09BC2C6C5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3E6C586-C1E6-8F4D-9D58-509F5E451B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89F59AC-43FE-8B47-BD6F-CEC619D7A3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4B9FA8C8-360D-BE44-A880-2D1D16851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6FDE4DC-3354-4149-B3D9-6DADAC81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81B55860-290E-8B45-9FAE-920E1D4D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00192-0CEA-4B45-BA96-87CCB745BF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5617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A5B79C9-5546-954E-A0D3-BE3C81A2D9B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63364D9-77A9-0048-9E73-920FE2EDD3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4C03CB1-33BF-2E4B-9DA8-F1767B090A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6C87CD8-3A54-FE4F-ADC0-C7F4EE3A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72B46AF3-7B75-2446-A1FB-67B7997BCA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FE7E7C9B-534C-714B-B117-D91086538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8869E76-F3DD-7C46-AE81-A5DC3003E3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803F3635-67CE-4843-A6DC-BC0CF0E02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FB69045-C8CB-3240-87AC-6589921C0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CA8E4BB-6D4E-814C-9E5B-898EC2FDD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DF77B9D-E245-DC4A-BEEE-C6D270C12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B55D728-2E12-8140-8037-73F7908E18E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63E9927-5A16-384D-87B0-4DF5A8BF0B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E13D570-8080-2444-B735-69057943C1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A82FC37-1A8B-AF46-B1A5-CF4AF0E9F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CC110F53-6C7C-094E-828D-366B1C446D5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BB313BE-9C62-B04F-BCBA-72827DD7AA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9D0FD6B-E5D9-CE40-944B-73123E15AB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7C0B703A-554A-8645-BB34-70D2079D9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1B61E9C-43F1-0049-A924-6D47FC5E5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832CF83-DC19-6947-AC06-C3C8BB6A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CF78FE-20EC-3C4E-B863-55E44C169D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CE606BA-5BBB-D249-8578-20E965F44E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CE5A739-932B-7742-9D38-AD462033B1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A7F1B19-1C01-8844-84BF-9A28D5A1BB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0854D49-EBC0-F343-AE8E-D6B4E834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779582-7E77-594B-AE25-B191A3D855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7FB0F75-89CA-7345-8C16-73E91F0E69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4FDE0F-C9FF-734D-80B2-04CF10855C4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E65FF79-B917-2544-B597-D84DFF7E7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45C9444-FA51-2747-8992-8BCF0F07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257AC5CC-5D6F-DC49-8116-F5EF33010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865C9A-198B-5343-9A80-0704144300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81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3731ABA-E11E-0C44-BD5D-53FCB0EE08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C65B6324-773E-DB4F-BF6C-7805F67A41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0890E1A-1A9B-C047-B235-5F56F9BF3E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CC1BFA7-E14A-7742-89E6-D4A82683B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12749B4-88EC-4B48-A557-C03CAE5758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8BB9A72-7833-C343-8702-BC6CAEE244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71ABDE3-D896-E640-A3DC-4F2A65089ED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FE265D9-5833-DE42-8741-5CA3EB3B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E91D16D-2C9A-CD45-85F4-554F4269B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C4740AD-1D9B-6E47-8079-62CEB9474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8BA16F-06AF-4645-866C-22BBDB40BB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6792" y="404686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6635B1F-72EF-3242-BCA5-99CF7DE73A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79290FF9-AE61-0041-B0C3-3169111762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8E3018B5-0772-784B-92F6-7102F648EE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FEAD21-5762-0142-BE7E-C0D8869C2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D2E3D13-53DD-C44B-8FE0-4704A4F23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334A00D-9835-A647-90EC-11309BF10F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69C1819-4EE7-2245-9B21-1ECEB6C4BF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5643ADC-34CF-CA46-8719-EC7784EF3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510515D-9D0F-074F-A4F7-366CB39E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96A39DD-FF48-DD46-81A1-C43FD6254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BA39EE8-C0F9-A34E-9193-1C23E4CB8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0816" y="404378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5F460A-3813-8140-ABB2-2A4F1847F6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76F3EF4-E1AD-3742-B535-464E0C88A25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AB2856C-F0D0-DE42-9167-2162A59850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106DF19-410E-4E4C-8C3C-4B511EFCB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FEAC29B-F2BA-274C-9267-80E2D6ABE8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DD95E03-57AD-E44D-95EF-7B7283BE81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DB2267-ED9E-F841-82D7-920F8A4C8FB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013526D-7F77-9748-B345-07C73161A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F2A7A18-485A-DC4C-9C09-F43807A67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84FD388-F58A-C649-9D41-9F10D9052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40F3356-F2A6-EF4B-8B1D-68C08FB06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4840" y="4043787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10A15C3-2842-5C4F-B486-9197DD304C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56DC777-D319-4E42-8698-853353BC1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EEDA36D-5336-3840-8881-4F2904A9F4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B6070C2-9973-8A4B-8E8B-60DD561E1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B5E559-5FED-D94C-BB64-404581A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92CD53E-3602-D848-BB81-873EA595E4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2E735D1-54AC-8743-B26C-CBC3A344843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A16D94A-4209-AE48-8565-A4818F19C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F7DEDDE-CAA5-1F4F-BAD4-BF84E00AB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58A0B83-8D7A-CC4B-BD78-F1E417B73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F03E68E-1240-AA4F-9368-12F730576F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8864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B0928DF-6384-6445-BB27-9D9212E3E1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9D09C161-2ACE-534F-AC77-8478A4CC70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F0938E6C-638B-FE45-A75C-0DACD515B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B191CC6-920C-8A4A-BF65-98A6B1684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AECD874-694D-974E-A9BC-98D3D84F4C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4A9A619-F5A1-0149-BE10-30CB4677F1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73EB0A2-6D3F-7745-B063-CAB2DDA4B67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0501079-B098-C54A-ACD4-D8E18ED61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E739FF1-8368-E440-B022-305771A69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DE5A380-B38E-2846-850B-9A010512A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D772DFC-94BA-D444-8244-00BF7FB761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018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18E37E8-B076-D149-89B5-C6E12708C3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3775B-8FCA-7343-80B5-344BA6F58F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FF6E03E-9371-844A-8278-F299DE2977B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A60662E-3268-2E49-A317-B5905B4E1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9D1651C-EB35-C54D-BD85-8D5FF436351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EE58B62-134E-B846-8EE1-960C923B1A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B1EFAF3-52AD-AC48-AF4A-3134A7C333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30D3053-5C0C-8147-A951-07AC5AEA9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363EABB-F960-AC4D-B2A1-B5233F780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C0102BB9-F68F-2E45-A802-879A78F82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C659FA9-90F5-414E-A498-D1AE1999C3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833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1737EA2-7B41-BA43-9010-A41A2041C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9CC04D2-B3F2-2042-B392-C3C63D3CCE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6735CE1-2475-684D-8F79-2E8EEC38D4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8F340B2-D94B-D440-944C-65538AA08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3077E9-CD7F-D24A-B619-C3FD95D17D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D91A395-9424-6841-B875-2A3A3F3905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282B17D-2DE5-5343-8800-19DC35E3E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DAC7B9C-CE2C-E449-B53E-B31CCA2D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BA3D501-0186-1E45-BCF0-5795B921E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56CF2F3-D7FC-784B-A6F8-EE608FA4B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06C8D26-003C-4A4B-BA1D-3E321ECC5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4326" y="360793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F1C2A1-716C-8043-BCE5-FFA0A38046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4069BF6-CF62-B84B-8742-C637C7E43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EBB3365-6A7F-9548-A552-25E92DA675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0ED1A11-4F6C-D046-9B12-818FAB3E4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F8DAC17-B063-4A4E-A5E7-7DF13D563B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09ADA7D-8E3A-7642-8635-207E9B0726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772AB1E-3C0B-224B-A4E9-427FB127C5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7EDF842-3D43-EE44-A65F-1ED4B689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F56DDB4-A231-9A41-825C-8B9E39976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5B6563-0ACF-1A49-B277-CF548AEC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7A7B4E2-D11D-6C49-A1E0-62DA56B985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78350" y="360485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B41F360-71AA-A948-80CE-5A10782A12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90A6EC6-4441-7449-8C31-4ED12ABE9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3C2411-FEBB-934F-8424-01AF024B4A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EFA2D6B-12CD-9C48-8520-440D1DB56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ACB2329-B43A-324D-8BED-78CAEBB151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28D5ADF-5C2D-214D-A1C4-6E1DE86683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BE2CFF-4614-FE4A-A0FD-859E3BFC8A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BE15BF7-58B1-C34F-96D2-C58E96955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629999EA-0393-B843-AD5F-08BCAA09F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6E0AD9-CD37-A040-B2A3-059970FD5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D0AB0D-68FE-3648-A46A-C8D75C07C5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2374" y="36048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2A69413-ED65-FC4C-BFE7-8367226140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18D9DBC-309A-0145-9426-2A84DCAF8B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13D45FF-7E1A-5B42-82D9-F9C137696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90B5F46-C1F6-C34B-A511-08E5E635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E0958B-7482-7D44-9FDC-EA433436BA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87E8534-97AC-1C4E-8CDB-A2A9FC34C0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CF0BD86-D449-E54C-909A-9FF6F6EEA0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41B4A3E-5C20-2443-A7FC-EE8547DF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8B7C49-B8A1-3E4F-A3FE-278FD195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C04CBE8-9242-E441-8F9F-A189C713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10F78CD-DAEE-5F4D-884B-9350CD9F0C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6398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8255867-AE03-9A4D-85E4-899A45BA63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4FECD1D-C21E-6545-9EB6-5040064C41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DC6D010-0A6E-C140-A231-BBC977046C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5139A6B-0100-674A-B473-2C4E36C9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DF3FFE-7BB0-EA41-AAD0-A4E94A571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E27E892-44C9-8645-BE1D-FF5215E773C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04CB09-8570-214C-A8BF-C63745E1BF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FB5A8BA-55DE-EC46-BBF1-10D8B44C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2006E8A-5514-D548-B94C-7B312C70B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F188DD-B83C-D244-BDC8-C1F082FF8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79D4E89-1898-3648-9D88-8D3337D78B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772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4F0495E-D1A9-8F41-B74E-07935F52EC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41DE8-8F64-D847-9E24-AD22E1E5D5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3A36DD-43C5-A149-95CF-3235DD27985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8DC2E1A-8643-CB42-A360-E4E2A5970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9BA1490-8784-1440-9ECE-7A8F855786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A8EB1F1-8CB3-834D-BC6D-5FD8512608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C31800D-CE7F-0746-9D65-301A6FD8E8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745A85C-769C-4045-8608-26739322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DBB12D-DAD0-E441-B07E-620B0046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03A0D4E-6FDC-274F-9E3E-2DFDE4E22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F4628FB-29F8-5F4D-BDDC-AAD48FEC3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587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80AF7F5-7643-3344-B6C3-AD9CE29F7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29315F3-71C5-8C4E-A510-C3BE35028B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982AEBC-2709-DB4C-9968-751BFBC4AFA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44677E-5722-884C-8D2F-EC1BBBED7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5A56180-2AE2-8A42-B794-15F94690C6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6C14188-B001-9041-A6AA-CA1A2E6742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5478BB8-D14E-684A-93AA-F35BB93AE9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221A247-0CF2-DB4C-AA2C-2163FD83C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2C9E168-599D-4F46-88AE-88BFF281F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EED4C62-BB30-2340-9EA5-EB7C0DB0E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E3362CB-C775-6946-AD95-B026E7D5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360" y="4495728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4474BC5-80B3-4B46-B594-9AC848F66115}"/>
                </a:ext>
              </a:extLst>
            </p:cNvPr>
            <p:cNvCxnSpPr>
              <a:cxnSpLocks/>
              <a:stCxn id="45" idx="2"/>
              <a:endCxn id="374" idx="1"/>
            </p:cNvCxnSpPr>
            <p:nvPr/>
          </p:nvCxnSpPr>
          <p:spPr>
            <a:xfrm flipV="1">
              <a:off x="5356129" y="39490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057860C5-ABDF-DA47-A880-9B5B7E6B121E}"/>
                </a:ext>
              </a:extLst>
            </p:cNvPr>
            <p:cNvSpPr/>
            <p:nvPr/>
          </p:nvSpPr>
          <p:spPr>
            <a:xfrm rot="16200000">
              <a:off x="5079887" y="3373407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EEA989F-257A-4040-9EBC-B5D6A3EE85F8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 flipV="1">
              <a:off x="5356129" y="3512406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235DA6-A1BC-174D-A479-4881CB37EDC7}"/>
                </a:ext>
              </a:extLst>
            </p:cNvPr>
            <p:cNvSpPr/>
            <p:nvPr/>
          </p:nvSpPr>
          <p:spPr>
            <a:xfrm rot="16200000">
              <a:off x="5079887" y="29401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9E49AED-C11E-A849-B3E8-AB3F27B359C3}"/>
                </a:ext>
              </a:extLst>
            </p:cNvPr>
            <p:cNvCxnSpPr>
              <a:cxnSpLocks/>
              <a:stCxn id="467" idx="2"/>
            </p:cNvCxnSpPr>
            <p:nvPr/>
          </p:nvCxnSpPr>
          <p:spPr>
            <a:xfrm flipV="1">
              <a:off x="5356129" y="30791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36580F-1E55-814E-A802-38EAA66171E7}"/>
                </a:ext>
              </a:extLst>
            </p:cNvPr>
            <p:cNvSpPr/>
            <p:nvPr/>
          </p:nvSpPr>
          <p:spPr>
            <a:xfrm rot="16200000">
              <a:off x="5066173" y="2505891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CCA92B7-83F3-8543-859E-385F12934AB0}"/>
                </a:ext>
              </a:extLst>
            </p:cNvPr>
            <p:cNvCxnSpPr>
              <a:cxnSpLocks/>
              <a:stCxn id="469" idx="2"/>
            </p:cNvCxnSpPr>
            <p:nvPr/>
          </p:nvCxnSpPr>
          <p:spPr>
            <a:xfrm flipV="1">
              <a:off x="5342415" y="2644890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DABE18-A320-0040-9EEC-F21F5B41EFF1}"/>
                </a:ext>
              </a:extLst>
            </p:cNvPr>
            <p:cNvGrpSpPr/>
            <p:nvPr/>
          </p:nvGrpSpPr>
          <p:grpSpPr>
            <a:xfrm flipH="1">
              <a:off x="8062969" y="3820954"/>
              <a:ext cx="548001" cy="274320"/>
              <a:chOff x="4946485" y="2707858"/>
              <a:chExt cx="548001" cy="274320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9B91BA6C-88EC-684A-9174-96C0AE80FC23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3F5A6C-4B2A-EE4E-8964-5EF7987FB137}"/>
                  </a:ext>
                </a:extLst>
              </p:cNvPr>
              <p:cNvCxnSpPr>
                <a:cxnSpLocks/>
                <a:stCxn id="472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14210B8-3630-A943-8584-4953E9E59058}"/>
                </a:ext>
              </a:extLst>
            </p:cNvPr>
            <p:cNvGrpSpPr/>
            <p:nvPr/>
          </p:nvGrpSpPr>
          <p:grpSpPr>
            <a:xfrm flipH="1">
              <a:off x="8062969" y="3377358"/>
              <a:ext cx="548001" cy="274320"/>
              <a:chOff x="4946485" y="2707858"/>
              <a:chExt cx="548001" cy="274320"/>
            </a:xfrm>
          </p:grpSpPr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2E9312-DDA1-C54B-8EC6-957A0585C635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5F98456-A33A-754F-A4BE-5C024298B254}"/>
                  </a:ext>
                </a:extLst>
              </p:cNvPr>
              <p:cNvCxnSpPr>
                <a:cxnSpLocks/>
                <a:stCxn id="475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64452A5-F491-9845-ADA9-762BF139D44B}"/>
                </a:ext>
              </a:extLst>
            </p:cNvPr>
            <p:cNvGrpSpPr/>
            <p:nvPr/>
          </p:nvGrpSpPr>
          <p:grpSpPr>
            <a:xfrm flipH="1">
              <a:off x="8048865" y="2927686"/>
              <a:ext cx="548001" cy="274320"/>
              <a:chOff x="4946485" y="2707858"/>
              <a:chExt cx="548001" cy="274320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23E5BB2E-6153-F64C-BAE9-F50AB11E5FF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489C2DF-FC2C-C049-82EA-324ED8593896}"/>
                  </a:ext>
                </a:extLst>
              </p:cNvPr>
              <p:cNvCxnSpPr>
                <a:cxnSpLocks/>
                <a:stCxn id="478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31B1C67B-8BD6-C644-95A1-692CD051964F}"/>
                </a:ext>
              </a:extLst>
            </p:cNvPr>
            <p:cNvGrpSpPr/>
            <p:nvPr/>
          </p:nvGrpSpPr>
          <p:grpSpPr>
            <a:xfrm flipH="1">
              <a:off x="8039146" y="2501174"/>
              <a:ext cx="548001" cy="274320"/>
              <a:chOff x="4946485" y="2707858"/>
              <a:chExt cx="548001" cy="274320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9A3B33D-DDB0-E642-853D-B811921BA2E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FF2F65B-DE0F-7B43-81DC-9CE3AA41B767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D3FD7E03-00C4-2940-9A75-ED9ABC39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246" y="450243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5FD0098-FA92-154E-9704-534E6D492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3241" y="4500640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33E39D-2772-3E44-8A75-E032BF30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6132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C747120E-E475-D640-915A-3D657441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467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4A8E442-5D88-E94A-85C0-36A7F70A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42" y="449237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DD95D2C6-4DC3-254D-8DB7-54268469416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547" y="1737043"/>
              <a:ext cx="301763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8E543CB-CC6C-3D45-92B4-9A059CC87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433" y="1737043"/>
              <a:ext cx="1233" cy="3466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0CDC505-8A17-604C-A27B-CD2058399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320" y="1737043"/>
              <a:ext cx="1232" cy="353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05C7A0E-102F-3648-9055-D7732C700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547" y="1720980"/>
              <a:ext cx="0" cy="367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CBA5B38-667C-A443-920A-59E318618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438" y="1737043"/>
              <a:ext cx="0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CF535F1-CFBD-F541-9B67-EA2B862AD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3324" y="1737043"/>
              <a:ext cx="449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010DB24-7DD6-9649-A2BD-D8080A37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48" y="1737043"/>
              <a:ext cx="0" cy="3432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45B3902-5C10-1A45-A475-C8D04594A8E1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F573283-BB4C-5942-88FC-0E8372095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BFCC5E6F-C69C-5140-8086-ECFD8A9934B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3A4B59B-2A16-CC4E-AF4F-43A0B2DC5C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971A952-F687-2D43-BAA8-67F4463D658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15298FF6-D9B8-6542-82D3-CE66E3C318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AEEA4729-A6AB-BD4C-BFAC-A6118ACA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B3C34D-F82E-1C4F-A147-152EDFE647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FC1B1E6F-6E0D-5645-9ED3-7877DE66D3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E9C4F409-E148-3D4D-95A5-0BB4A2B696A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E815712-025A-D641-A126-55480E73B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E36DD65-8756-F048-B48C-9B01E837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DF37D0-B637-DE4C-8EFA-19FC33956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F34DBC6-D925-B14D-A7B1-80B58BCD921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32135472-DE9C-FD4B-AED9-4CC7C2820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4A5D6BE-269A-3740-BE25-FF3DA66F7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B6B61D9-FF95-3840-85D9-CB24E50BEE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F465BC7-66D5-B441-9965-048FE22F9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8984AE3-8A5A-3841-8B48-ACCE1254AF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77C82D6-CE0F-3043-B094-939D7BA55E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439769EF-AF02-A44D-A96C-2065D2027A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E53E3704-6B8D-B643-907A-66E60C930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F930236-B962-1643-A3B8-165EE8104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031C908-06CF-C541-9EEA-DE239D712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6830E26-EDB0-034D-A66A-90E4BB4B40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7C1C536-9309-0F4C-955D-49BB5B6DE3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B7A3012-2B85-E64B-BE68-B751F8E196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F40BCB18-BB8C-2A49-8000-BF557C76FDE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8313E01A-150D-8047-BFE3-4701BAC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A67E4D39-BA4E-7E49-A739-07637E987C8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8C59513-B15F-5D42-B9D6-29CB6E5A57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FF97EA37-4099-3F46-BBAA-18EB2C7E39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2258315B-5AB8-BD4B-B984-CE984DD1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A9C681E-76EB-5E41-AD02-9CFED682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4A923165-4066-834B-9442-FD45AC86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25DFB74-ACD6-9249-AA1F-AD3138B5E2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CB853484-ED4A-0B47-AE1F-2FB7497A92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14FAD2C-FE6E-C646-90F2-DA60593AE0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E27F1A44-7186-6F42-8489-0BE0B77A5C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8783EE3E-4C51-DF49-AE16-FF8545287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E3A5FAA2-9DC9-1F4D-970F-8756845D11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F62EE44-6E9C-E740-BDC0-B8A467D1D5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386E1CD6-A913-FF44-9E2A-62210113523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42AE507A-9DE6-384C-8130-058BA908A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5C80A4D-BD5E-CC4F-9761-42521BD7B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1AB38D1-E017-A845-99C8-B24ABA43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5F431524-7ACC-1646-9A7D-938D7249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D8A6379-C158-0B48-BB2C-679DEA5E0D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6445489B-7ED3-CF48-A4CA-6A17C4FED8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01074F4-12DC-BD4D-9913-CC18298FEB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DE90BBA4-7839-2548-AA2D-833EA93DC1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7EA5257C-330C-8E44-AED6-905C0B5A1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9D1D30D-09D5-204D-8A5D-1F96C71049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7DB0F99B-955D-964F-81E0-0AEBEE74B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5EA47BD-190A-C944-A93A-4A3827D2AD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A00EEA2B-1678-6545-B3D9-26A5D9A4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AF38390-EC10-9C47-BAE6-ABD4CC52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8FDF0CA-5032-F544-9777-B9A4027F7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B115DEB5-02AC-8E40-B61B-D1271DEEB9C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673EAF3F-3847-9C49-978A-E6261398B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9A5F9456-6DF4-824B-AD5F-38BD7A366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92759EE-7DE7-6C4A-A419-C8D3203EBB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ADEA4C32-AD78-E24F-8852-A3AA4B418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2718E454-EB10-DD4F-9388-4F9CE3EEE9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83E7A9A-900F-2E4C-86F9-399E555DC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CB5F815D-DB44-E246-9964-306B33F9CB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048AEEE5-281A-0448-96D9-AEF8358A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D171D557-A97F-1841-AE92-8FE90C50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23A21E29-FF59-0C4F-9215-08BF254E7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BDD7512D-842C-F043-BF8A-BBEB95DCE3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40FF4EB0-E21F-1946-808E-886ED7A00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8F3C1E4E-CCBA-9742-B2D4-0AABDA6316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FD0D8066-2F04-6E4F-9362-6D75C3170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51C4B3D8-8350-2141-995F-1CACD806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CD93755-D57F-8849-8B67-152EF4A548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DA02D2EF-EFC3-C549-976A-9CB3AD2FF0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12BD8DAC-F613-DA4D-85D0-58ECCE1021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38B43C6-0AD0-2442-A9AE-9FC41216A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DD8B92DF-8ED2-F148-AB87-45BC1F109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72721CA-5995-7349-9421-5319373C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4F647260-EF83-CE44-B5CA-C7455CEBE73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A3B854A-237B-3B4E-90B8-94CFF0F057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59D5A417-CA5C-B94D-B8E5-CCD52639A6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A4D34713-ADA8-9E46-A041-6FD56C8368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C6E3A09-479F-7949-83AE-47E9067C4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65796DC3-F721-834C-8A22-A03ABC4CC4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633D6D9C-0FD0-124D-A21A-D9A3AD403F1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E9E94CA0-E72A-D441-9BEF-0FC350CFEA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A8C447F8-BBAC-1E45-99F5-3639B9D39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179F4BEC-5C69-1B45-A92D-816579FD1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6CFB541-6CA7-2D4B-AAAD-587701F1B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5992074-6440-A544-B164-ED769CFEA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83D4E97E-E158-2142-A6EA-DA088F550E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1E85BC27-7374-9B45-B8F5-714D9E168D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6429A9C0-0B22-874E-A73A-46D40F977A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F261E6A4-3108-F14B-8E2A-6EB18E5099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B589E289-D228-B24E-8808-D8E8B6CBD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7F152D93-B445-1449-AD62-D05D48F96CD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111EECE-AF38-984D-A240-15F3523CC2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91B3F3DC-E3DF-C549-8C10-B5FD57EF81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94C62563-9448-A447-B52D-12E79BA6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39AA8F5C-9D13-F24F-87C8-654E229A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FA8F41EE-49DC-6047-A5BF-B5A3BADE1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DCD2C409-902B-834C-90B4-8A9127A9D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980BA0BF-6024-864E-AB54-9A00DD7F5CC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471AEB6E-0778-F94E-BFC4-8756A1FD56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72F8B40-A134-1844-8642-B056612C92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E2A743-388B-9D4E-BB93-CB665AA52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EE38C311-66A0-984E-BB10-D78A4992E2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F1A36CBC-5C91-794D-ADCC-E3BFB1849D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B98834A-95C3-8049-9DF7-7D54DCEC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76A4B46-6EE0-634E-B0ED-D8C47EFCC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C4A874DD-D567-2D48-90AE-E972819A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217FBCAA-9C1B-3A41-BE63-CB49D8CEA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841EC536-55D5-6642-AA68-EA4693EFDC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5938CBCE-90A9-324F-90BC-3B8D2CA5F1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3DA914F-9E7C-7648-BB8B-AE779921CB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275F0F58-68FE-5544-B73A-A4DDCEFB72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17002CC9-555C-3345-BF50-F5829BCE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FB4EFA1C-FF36-F244-824B-EF3100BD80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B9860612-7D0E-4845-A0FA-198F94DFBA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2EEEC98B-CE34-364E-9EC2-8D991E96B6D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ED2724B2-5453-8A4B-8947-F68480BA1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3888C908-D536-2448-9E05-D3F3AFA09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274DAFAA-1BBF-754C-A4D4-0C91D9C72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272CA07F-5744-674E-8517-0D19EA9ADBA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EF13AEE7-4CCE-9548-9A00-5567FB1DEF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A4777533-961A-DA48-9E68-72845D0C99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61D911C7-DC28-4D4E-9A61-EBEF1C944A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75E69CCB-3D38-9449-82EC-8741F9C89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9760AF15-2A5E-154D-9C6B-B4299FEA8D9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52F7664A-DE40-7C44-9663-C23856DFE9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8A7BD496-D6EE-F344-B6E4-14191926CA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FF1E88F-F3E4-AD40-8E32-5D960758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39E89488-4F82-5940-B43D-9FC52D1B7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1AB114F-8E01-C94D-BCC8-27DC8917A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B420FCC-8201-8B4B-85EA-0FEBD03FD9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B535EF0-9872-484A-88DB-05FBC71E091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5750AEB-4351-7841-A77A-7BE168F681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CE4ABAC-E34B-204A-90A7-7CC3774E46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A5C3A328-30F2-BF46-8B6F-060BF6A54A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F9D1187-08BE-664E-A44A-97F17BE6A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EB032EED-C916-0647-91AE-878C7AB29E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9B4787F0-3394-A542-BBE2-FF28D7FE91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3286B9B5-23DA-E646-9ADC-4B9181AA53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0DB8690-4567-A947-B335-7F3BA8A4A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BF1769-AEA7-B04B-92D9-C2A30FAB7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F33709-A083-7447-8449-9D42A55C1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B1EE5E1A-20A2-AA4E-8D5E-C93797D59B5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8EF7FE-87B9-4249-9C82-7D7A1D3EB2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5726597A-AFA4-2549-8692-C06385E3D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B2F7FB9-B1B4-9F4E-AE39-544DF2B602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F703D98F-2281-BF4F-BFA5-BEABE3F19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1820D337-3017-E246-8E92-4ABBF1253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710F0C15-4A6C-7B4C-975E-D0B29DD882A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4DF9C14C-6835-4E49-9E4A-29538D1655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00163D06-7EF2-2D4C-9032-2416827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C9FE924-A64C-6E48-A020-92438DEBC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C42F92A-49EC-C943-B85D-69E9AF64C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847AA512-686F-7047-964F-64AE1CB981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8E4E732D-BE0D-0C4E-9B71-4754786734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B3771072-0EF9-C34B-A9DB-083AAD0CA6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4DA98A7B-8FB0-4345-8D63-17AB5CDFEE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39BF7DE7-AEAB-5B44-8D6E-7E5091A7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799EFD0-16FF-4245-A98E-31589AC31D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D00B381-96D9-7D46-A63E-C20FF5CC17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67301F68-7F2D-044A-9A7B-4074D20C6B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AB1E7953-DEC2-C545-85E3-27CBC7235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7DD58770-E857-214D-9CA7-47E02F66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04237EEC-7E1A-A541-B258-1F598C598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B217A5C-879F-FE4B-A0A5-EEA38724FC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A4E37235-6A20-CB4E-81AD-41C158321A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2A96482D-7D22-7B42-8614-18E3A4EB11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7E3B6C79-4AD5-B642-8ED8-2B9161D941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109BB418-883C-5D48-9566-810CF1F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E8C8A985-42E7-484F-BDCB-20E84B320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68D17DA5-457B-B444-A557-9A5BF59FC3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16045D06-071D-8848-9E4E-59F7A7EE87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BDE678A8-58AD-274F-B109-340D0E5B8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1F7118F8-2FA3-D646-962E-4FFF307C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7FEC7F99-B5A3-A148-B29A-89D3430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73309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560098" y="4051455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FFT, DWT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Viterbi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2958768" y="4217761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2861914" y="4493183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2861914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F0E3A-D7BD-E84C-9CBF-5C88755591D2}"/>
              </a:ext>
            </a:extLst>
          </p:cNvPr>
          <p:cNvCxnSpPr/>
          <p:nvPr/>
        </p:nvCxnSpPr>
        <p:spPr>
          <a:xfrm>
            <a:off x="3961738" y="4194238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152D5-3A2B-5040-9D26-7591B8635608}"/>
              </a:ext>
            </a:extLst>
          </p:cNvPr>
          <p:cNvGrpSpPr>
            <a:grpSpLocks noChangeAspect="1"/>
          </p:cNvGrpSpPr>
          <p:nvPr/>
        </p:nvGrpSpPr>
        <p:grpSpPr>
          <a:xfrm>
            <a:off x="4111302" y="4239565"/>
            <a:ext cx="846989" cy="1052595"/>
            <a:chOff x="5822909" y="2552057"/>
            <a:chExt cx="995956" cy="123772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62BA82-3928-3040-A5B1-92C801572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460A46-4C0D-4D4A-990D-4B5572A4A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B1E1C-0549-0447-B5ED-3BC9D5D4FA2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990B0BA-3D08-C040-B759-F2B3D410411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BCC7C7C4-3D74-3B42-89CB-3B878D50115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E5EB3-17C3-E943-AD93-4FB4FCAD9C3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FF93A-E70D-3D47-8D26-E4CCADB3809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71BB05-EE50-E346-B8D6-D90B46599B8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CCA299-C18F-5448-B06C-C5925AA939B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0187CED-9236-3441-987B-563F97A7F373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AE04306-2B6A-3F4B-B476-A7DF2191A233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E8C2FD4-40F4-034A-A2E3-47206F725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9C9838-2046-544D-B7E3-97A4DFCABCDB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0159F03-7BCC-194E-89BF-8FD108ACCB0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FD16657-2E7B-AD42-803E-6E0ED1EC203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590B714-BA78-B34D-B3FE-5FDB1461B63F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3BD204-B38F-5E4B-9740-C4283C7DCD3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990422-FFE3-4844-A984-E9118AE93CA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0B675E-E7AB-C94F-AA70-85E175EC3E7E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C377200-19FA-3F4E-9CE4-1830730A3D1E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1483E3-8D98-854F-B94C-4EE3C26FE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69D6D0-E7A5-714F-B71C-B7944AC096F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4ADB0B-0B07-854C-A56D-884D458E3CA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CC59B7F-C2D3-1843-8C27-91BF46EC19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CD606-8CE0-094B-8303-FFA7359FB41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0150B0F-93E1-9546-A1F7-79097D65813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D2693-638B-314C-903B-F4273C0458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BC2D56D-D799-CA42-96B9-E6B733CE909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B8E921F-C72F-E943-806E-56FAFD031CFE}"/>
                  </a:ext>
                </a:extLst>
              </p:cNvPr>
              <p:cNvCxnSpPr>
                <a:cxnSpLocks/>
                <a:stCxn id="44" idx="7"/>
                <a:endCxn id="5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7782A88-0E8D-7645-BC59-16970E9ECEA4}"/>
              </a:ext>
            </a:extLst>
          </p:cNvPr>
          <p:cNvSpPr txBox="1"/>
          <p:nvPr/>
        </p:nvSpPr>
        <p:spPr>
          <a:xfrm>
            <a:off x="4158386" y="53103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5293562" y="4224916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5130138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5185488" y="5252480"/>
            <a:ext cx="132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025920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233088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0EB0ABE-ED2E-5047-AE55-3D557C3B0F7F}"/>
              </a:ext>
            </a:extLst>
          </p:cNvPr>
          <p:cNvSpPr/>
          <p:nvPr/>
        </p:nvSpPr>
        <p:spPr>
          <a:xfrm>
            <a:off x="4440256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5640899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6F94237-0406-2742-A69E-573C1EC9764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850140E-DDE5-C944-80A0-626527D15D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B9A9F1B-F97D-AC4D-82D8-CE777D88CF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70565CB-2E94-774B-8701-8FDDA55B35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71169CC-5BCF-4A47-B93D-7F5B82669D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7F79054-E02E-6944-B17F-F47EB1033B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32E550A-2B3D-6A46-AA30-F35F01954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95F12CFA-D009-5740-BCD0-1A887B382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1D63F56C-4D92-0C4E-A8A7-28F5928785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AE8449F4-D9D9-B145-A4F3-E876F69508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ABBC6877-CBD1-A349-8910-89F20D958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0B5D7030-1D49-1346-A004-F6C8FC922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1633586-B818-6148-9733-AE699DC1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F0BD6C3-3B8D-5D46-A300-5E6ABD0AB01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1EED36B2-3972-3F45-8CFA-0F6389B494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4931708F-5015-9342-88B1-E3A6022912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DAE4323D-5315-2B48-9BBE-575908E21B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9424EEA8-10C6-754B-A471-D8E83A7E4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DAF11DF-E3CD-B84F-954A-07088D53B3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418E59FE-388F-5944-AF4A-FB65CCCE92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D8F80795-4A53-7F40-AA28-45FB1B4195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46A585F-6F70-3046-80C2-1FF07623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8E85BAFD-1B57-994B-BD31-C6E04940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CA3D64-BCD5-BA48-8EF6-37BE0FC6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91C20C0-3493-AE49-BA10-A1652B1D7A8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266A77B-F6E4-B94B-B271-C55EFC9DD3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3EB62AB-C639-4A42-891A-C12A9B9A7C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5F017BC-2E4F-E148-89A8-D429BD72EC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6751D2D-47E0-BA49-A4F1-367C93DD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0B53EBA4-C48C-8548-B110-5F879432F6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BE07C0E-C12B-6349-9619-7432EDC4B4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F7BD6D1-02DE-D549-8AA1-AC7782FB8E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2CE0196-89DA-164E-940A-5D658C462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EB383B52-EF97-3444-A603-BDDC93434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202FD39A-487B-AC4D-83F1-0805281A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31779C0-A1A2-5C42-9157-FCFD74B0E88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FF90A01-7BCB-CA4E-B0E8-F05ED5174C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A84B30E7-28E4-B642-90A0-6AF779E2CE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C8290616-E612-144A-B35E-8EB9A4931A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AC8141D3-0420-D44C-872C-43A8AD1A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F966D96-4D7D-034F-A181-6C2B5387DA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EBF7B682-A36D-124D-B754-E9BF92B2874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F1E5843-BFB8-CF46-B23E-39F6DDFAA4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C8FA342-7558-F74D-B5FA-7531E84D1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DFB7F67-EF5C-C34E-A654-85CBB2AF5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67F4125-BF59-9340-8CEE-25687C4D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A96194A-0E44-674F-9D06-2B460DD27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EB13F518-2AEF-6749-BE6E-247F5BA5392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522B967-A610-854D-A6E6-778B27CF19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872E09F4-51FB-FC4C-8809-DE6680EF17E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8B0130EC-2864-864E-BF2F-235212D55C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26B65B1-6430-1A4C-A6EA-C35616A6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E81A265-D102-3E47-A4A5-0C8F27377E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ED5BD7E-C33D-6541-99FE-1C74BCF593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EFC6E1AC-714C-6B40-AB0D-9A71049E1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46C31267-E113-C342-A524-C7BB5D16E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936C837-D5E8-2148-9DB2-8B1FBEA5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67E5C53B-DA77-0F47-8CA1-DA90E295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48E4C7E0-022C-9342-BDE4-A07F8EC4577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5BD8B575-E504-FC45-897C-395C3D7521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7A18213-2A75-6340-A615-BD592C53C9B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3D18CA9-A3DD-794E-B024-39B18BB562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A500D6E1-1739-7342-AB8D-FF8A3EFF6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406BECCC-E34D-1C4A-A7FB-BAF38706FC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386BAF6-553A-844F-90CC-404E0EEEB5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CFC2A64-24B9-2F43-B320-B5965F0FF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AE91226-B797-7D4B-9DCA-C714FED35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8F792AE-B7C3-784A-B59E-CE8D35B6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B9505DF8-6A7B-5A4E-80B7-25ED19B82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3841C80-476A-1948-896A-38B37214C8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C656C3ED-57F8-9C44-B5B6-EC4C7DDB41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472D8EA-D083-494E-A24F-30CC97855D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4B04D9B-7B63-6743-B388-5B249DF6EC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261CFAEA-29D9-984F-86A3-50E6F2AEF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850537-FF93-CD44-A196-2DABE42EB8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B927C16F-B536-1B4E-BEC2-AD948130AC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51CEC3-1115-B248-A6C9-02F6B1F9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C8E7B8A-2E89-AE4C-85C0-F06BAEF4B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B3D6FBED-8576-8B4D-A591-DE1D9049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825A2B49-613E-A54A-9883-75B15AFD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1A3C31D6-7CD2-7449-9976-42C793A9504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E8A4BDE3-424C-2344-802D-667CA06C64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D96A00D-5EF0-0046-B218-974821ADFED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A285619A-72FC-424D-AEE5-06F5EFC12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DD044D81-7540-7443-8D9E-CFF08920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6450D07C-944A-1242-BF07-85CDEB149E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D8AF80A-DEF0-A14E-9397-1343E1BE17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C5412B4F-E638-E449-8AF5-EA33C4BD7B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93CD7351-433E-4943-BF05-36EC4715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4685CB4-EAF3-E847-BB6F-4890B6B12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77CFBC9-0E87-5A4D-B2DC-60F7E1C2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D532BE-946B-CD46-B3C5-19CF4E7AB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029BDBD-6052-F84E-A93E-31DD1E96A4D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3797783-611E-AE44-8608-1C16FED4FE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9FCF7648-F160-D649-894E-A129AE8491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3EF51DED-1422-EC44-9E3C-4A261FCA01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E6FB1DF-7D42-6B4D-8D5F-A4B2574E9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C49187C4-030F-FD4F-8F3E-1E61DBE7AA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44687726-AF87-9841-A5ED-EE2F7F5EC9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C80702E-4B5E-A440-B304-75E8FDE74F4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7CBE4551-1AB4-7F42-B109-E39626CF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D7A6712-EE83-EA49-8603-193A8FFAC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5E65B28-70B3-7848-9CFC-B1646C2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968292A-DD3B-1747-8ECA-5479679F530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C91A9F9-9326-2746-AAEB-AA64784B045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97F62FC-93C6-4C4B-87A5-A4D804F21E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48BAB72-9736-4E42-8AD1-3D16A90716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CB3E798C-0778-BB4A-941D-9BF978B0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183EB4D-407F-224E-B9F5-F400CCB662D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FAA55172-D7E7-5E4A-8A48-4AACFBFCD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120AB8FE-8579-6447-BAF4-CD6F582E7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DB5F0CF-40B4-0E4D-9B8E-768722185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4208326-F5F1-D54C-82CA-D1A92FE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1A87FD9-F6E8-6C43-81CE-BFF89893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E9093798-2D35-DF4D-B320-6C07240531D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11C0D6A7-6E4F-E540-8410-FB7C4F5726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F9507A5-E739-F548-91D0-D029E502B3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7A34280-FCDE-A940-BA72-E66874A93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6D3BEA-3825-6548-BAA6-407DCC1B9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7F05D96-589C-C34A-945F-71CF1E5613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C7E9008-EEE5-0949-AB25-44B7BFD82E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003001-45AA-7642-9E23-991300EE519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9340ED51-AE7E-8940-A072-EF5DA370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37101389-D1A3-DE4D-8474-FE6F0379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B0E1B71C-D1D5-1D42-BAD2-628D93B9D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C1426D4-6890-064C-9640-DFE9BE0A71F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5EB7DED-25CE-584E-A2E9-6C96E3B886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0C3054-B1C0-EF4B-9EE0-AFC3B635F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4A2CA064-D613-F545-86C8-8ECD02FB8E9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AD805CDD-0FE1-D641-A4E2-712AE289C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E641DD3-F433-854D-9AAA-1D0943A1BA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2B131D89-79FF-194E-9F3A-4788470D77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14461BA-F010-A649-9EC4-F54864F33F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AD86784-F7A1-2941-BD1E-F95C356A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F9D51C0-2884-D344-9538-D5BA7085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BB4A2663-2AC8-1749-B3E9-518AF9A82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D8F9509-389A-5A41-8519-531A280EDB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2B5B52C-CEE8-6749-9081-5A05F123240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E90CE2F-4686-2F4C-914C-F50CD15A7E1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B9E17B9-AA77-2A43-B012-4BCABD0DEF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69A4141-6D08-3849-959B-5D237C9F80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F0B49F3-1E8E-F144-A6B1-D5B7946D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0A87697-553A-B84F-A06D-0BB19DF0D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A2C42FF-60AC-2F4A-8651-4C96710E1F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34FC1625-B05E-6343-AAF7-3756EA1106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5FE540-BABF-234C-A347-7C537CB4C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6789D02-F918-6E4D-A822-297422EA7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3C6E35-9EDD-E24E-BF6E-7EB241F11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A1857A06-1BDA-6546-9194-DD1C8A03921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F8EECE4B-BBD7-3746-9733-739F347E73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ED71561-1EFE-1547-94BA-A34EF8C865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6347809-72C9-7341-B089-ADA5B45F8C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0F4C3192-6C47-C041-A78E-B996BCA0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FC090DD-5A11-2C4B-9A93-53C07F40D4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5156FD42-AF19-2E47-9746-EE4ECDAAF9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434E7D2-8941-1D40-AE3A-0170676411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921258-2F5A-694B-8A6B-C0A67084E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D8770CE-CD44-3E43-BB17-69DA2F143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581550F-DF1C-9541-B7D2-506F02B51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284A26B-FF90-DA43-A8F5-5DF12B056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3E1FF11-ADA2-474A-B694-184C69983AE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BD94A4D-48AB-6D48-8ACB-86BA0A1E41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C6789CA-52A1-4C49-93CF-83083BB760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F22492D-490C-1E48-8AB8-9C9AE72A5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A8BCDC1D-9038-0843-813F-D7747D3DCA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32B850A-10DA-DF44-B352-13C918C91B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9A349153-3480-BC40-909B-FAAA8AF40C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837F7B-6528-5D4D-A5D5-E58C65D3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757766DE-ADA8-3A47-8A7E-10BB65F5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CBD1BE5-E58C-074D-AEB4-FB6D08684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9F17C1-73FB-7146-BF61-823E61515CD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9C9DDC4-8885-DA42-A717-EA2CBFB6DE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3EC3BF3D-B6FC-704D-8E75-40CFF26D9A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A3EB53C-1549-C642-8E9A-3EB6C4DD70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18951E2-1DD5-0B45-852B-7CA7FA9CD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E0760D5-2A90-FF49-9659-4488910976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DC8E236-AFF0-6944-9D68-3279CB279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90E2547-559E-2E47-82B4-F1D837F4BA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B91A4B-B059-EE4C-AD48-928542F01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2807685-3191-F648-83E4-5C303E2B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EA7601B-2F84-FA41-9E5B-C13C0DFD5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8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59" grpId="0"/>
      <p:bldP spid="242" grpId="0"/>
      <p:bldP spid="258" grpId="0" animBg="1"/>
      <p:bldP spid="259" grpId="0" animBg="1"/>
      <p:bldP spid="260" grpId="0" animBg="1"/>
      <p:bldP spid="26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B32-9D01-1848-B6DC-B0BAD688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48" y="411480"/>
            <a:ext cx="10515600" cy="1325563"/>
          </a:xfrm>
        </p:spPr>
        <p:txBody>
          <a:bodyPr/>
          <a:lstStyle/>
          <a:p>
            <a:r>
              <a:rPr lang="en-US" dirty="0"/>
              <a:t>SNAFU is fast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AB02-F1B9-1E49-88DC-5A4374C7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CACBA-A2A7-E440-B6BC-0237057C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12" y="2301558"/>
            <a:ext cx="4551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3F86E-CB8E-464E-9758-573D6F2D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81" y="2281238"/>
            <a:ext cx="4470400" cy="35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8037D-7757-4F4A-8732-1F56CA89E735}"/>
              </a:ext>
            </a:extLst>
          </p:cNvPr>
          <p:cNvSpPr txBox="1"/>
          <p:nvPr/>
        </p:nvSpPr>
        <p:spPr>
          <a:xfrm>
            <a:off x="2864436" y="1625190"/>
            <a:ext cx="1321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7043-D284-E749-B60F-2F7D08B6CA8D}"/>
              </a:ext>
            </a:extLst>
          </p:cNvPr>
          <p:cNvSpPr txBox="1"/>
          <p:nvPr/>
        </p:nvSpPr>
        <p:spPr>
          <a:xfrm>
            <a:off x="8163207" y="1665291"/>
            <a:ext cx="232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8A959-0A97-8C45-B2E1-4E7954E1EC3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5336E-756A-0A45-8515-D5552D29E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0372A1B-3922-E046-86EA-F447C85931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800490C-3E15-0F46-9A2E-9D24EC0A89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716A8B5-FAA5-A847-A7A7-F1D66446089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A46A4069-B57A-D242-9B7B-1E6EC2A6BA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2CBE916-EB8C-374C-ABBD-80B13227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5F60DE4-0062-CA4E-9348-B5318E0908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8537A85-ED16-CF43-9CC7-80E9DD94F1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FBFFF32-E13A-B146-9A10-823532138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FD94930-142A-8E41-8B71-F8FBE518C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A2269E4-7A31-4D4E-9B82-D3A9ADB96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0DF6867-29AE-E24F-9509-D4EE7C1A8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0691599-A83A-C940-95AF-0FD67E5041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A5178CE-AC96-9946-972C-AD41BD239A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95B0737-885E-8640-BBAD-C922185EC3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F84B332-108F-3F4D-A665-C496A5B18F4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D491FE8-FEAF-264F-936D-62EBF3101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C4E4D3D-4AAD-554C-BDA9-8E1DB0FA38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8A1964-2E1C-D54C-BD5E-222FCC6448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D0E66EE-8909-8F4A-9718-EE94FC2FCC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6AF09E-1B36-A74A-9D3B-6C5FA7A90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65717E6-1929-7242-8A21-517BC1A46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7A84998-3607-D54F-98B1-193721B96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9B22A46-F81C-DF44-8A49-FD2B28231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E779392-BC1D-4746-8B4E-78B4C6CC97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95D7AF3-2FA1-5440-9B8B-F35618D58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B5FFDBF-2485-B341-B2A2-A4179832CC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28ACF1B-F293-5D4E-91AE-7D3072FB7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B8E9214-55D7-4941-AEE4-0F36584599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713507-A25D-2F41-9178-78DBE0157D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C501E9E-42D1-B240-BFBA-31A6C65626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D8E5D0A-15B3-A643-855F-CA01EBB20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CF8BCCA-06EE-DE4F-9C7B-09AE89E7D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C3CDB13-1A03-0C4E-B456-2FE82B74F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BE48217-6432-A34B-A477-8DD1C26B687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FCB5A11-0DB2-334F-BCC6-BBADCAA8B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EDD6B85-9FB3-7E4B-A76C-B39EE0F4B4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B60439-79BF-D142-87A5-8814A842ED1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8AFE002-1687-8D4E-B783-B344863B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A080D4B-83EA-A44F-A0C8-F9033F038E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52BA3843-050C-AC41-B98D-EB17BA3CB7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F8828AC6-5886-794D-B009-198110F08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86E0DC4-3D62-3E4A-A069-5267D33A1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795667E-8FF4-BB45-9292-2F81801D7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2B5C622-09C1-6546-A152-10C1FB10E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2FF6A9-E85A-2249-B9AA-0633D52C7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F90DA2-6F8E-8C4C-A064-154EF129BF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DCD2140-2271-0A4C-A347-F9FFFEF192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55D038B-E034-E644-AD14-7AA26FB165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886E23-E1BF-FC4A-8CB2-C7E1946A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D37927B-DE34-0644-B492-0A678CA24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429A2E9-D6D6-7A40-A1C5-7D1903B677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CACB319-6DA3-F943-B93E-D40F03E849A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845CF-3DBB-3944-B772-F61FFF2730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CF1655F-8C4B-E341-A105-0711191B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38AB09C-B570-FC46-8694-DCB8406F1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1AFDA70-9F79-C04D-BA14-8055A756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401961-F3E3-EF42-A14F-54BD7E266FD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0BB0D6-C1F9-A94A-B602-896055341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50ACE54-5DA1-E94B-B47F-402E4FDD6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AC2BF36-E897-1740-BA83-4E7BEA100B9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15EAF-6B2D-3540-8BDC-4F023F03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CB7F23-A1C2-5640-ABB2-5B015568D2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8325375-D54F-1849-B990-D650DE4233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46A37EA-D4D1-3B41-B5CD-CBDD84E33E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D44E586-D9CC-C84D-8757-2AA21732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822F335-9CAA-5840-B25C-54C8103F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2E22934-F074-A149-B7E5-0F9EEB555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B09A2CE-8605-D24A-A6CB-188FE81F12D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0173639-9A9D-C34D-B42F-7B92508A2C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DBAB48B-EF60-CC4C-95A2-763375DDC1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4CAE9A2-39DB-044E-85FA-0EE3AFC5E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B6C8387-C34E-4A4C-A203-FEFE12AA2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A7B84DD-E500-F243-B504-9C5EA35848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9C440D-E448-A741-8AEB-891F69D110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5BEDDE2-B5DB-0B4B-B66D-973A21C45A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2745442-3862-9040-926C-0DEFB196A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099DC77-335A-794C-8EBC-C36F6C59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9E63666-3AF1-5D4D-A840-1E2959063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C4E3EAB-0513-DF43-BB9C-B9497304EF6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CC9A139-4464-6D48-9541-19023512BBE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DDD7128-1A4A-D043-96C4-D61A63DA5F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38C16C9-3E19-7742-9F12-5EDA9C1116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CFFEF02-61A9-7446-B33C-C6165CDED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3B2977D-377D-6141-9149-7A1EAED5434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069AA08-7CBA-2E40-B5B5-2D76DB111F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CA796A-7FA1-D540-9928-D2A336C8BC4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3B7D7C-46A5-3245-9725-BB34ADAD9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CD6ABF-0F0E-2242-9F5B-8D63C9E4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4EDFB7B-C626-9847-A530-FB8C6556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82544-3E34-8242-ADE2-B285D0F72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EBED2DA-5672-E74F-ADC9-3BF59547DA7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0D872F2-E598-D348-ADA1-64250E5204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3FA42C4-DA63-6145-98D2-624A40FF44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5A3C449-EDE7-0E47-9F85-5EDEEC0783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905234-C6EB-1943-9336-3DF889C64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4B1211-9C14-0D4F-923B-8661BB5D2D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A7BB152-D5DA-E14F-8928-5ED8FB8C68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0F043E1-222E-AE4F-A30D-BD61E54BBA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D35F8C3-B32B-8B49-980C-C872CD0D3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FF9E586-E66F-8B41-999F-81F43212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66B7D1F-76A9-5343-912E-1A382E77C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E5E0DC-D921-254B-9296-65A30EBAC55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B3DA4EC-C549-1644-9F6B-DEE0849BA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53F60CB-7FB4-D543-9CEA-C722FA8F64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412A65-B509-E04C-86EE-CD547FCF1D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EF068C-B701-AF4D-8E1E-55C2159C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96ACE47-5A9F-FD49-A627-9005392AAC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5F890D-03C1-0648-876C-732634189C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1B34259-6354-094E-B873-586F907969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1EACCD7-CA80-6F41-9279-230DCC436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F742B6-E374-CE46-892C-409356A2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FBA45E9-5D04-274E-82CE-5B39FAF0C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9B9E363-D646-8A48-AA9D-E3AD99498C2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CBFD563-6978-4C49-8D0C-942F929EC1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6935500-231B-3845-834C-03B609A8E8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8561B09-F3A1-D942-B9BF-ECE6609DCA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86C8188-167A-A04A-9B03-49F7B673A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5AD66D2-D916-3949-97BC-BA35D1DA46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520EC0-806F-644D-A399-4EDCC27544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E1681B-4203-E74E-9925-CB70C223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AEC04-ECF7-6F43-8D20-7A94D2D5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AD4FDB2-51A7-0041-869F-2B75CA762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D765E4C-2F10-6145-A4B1-E156E6260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C0D2B76-3972-1542-8CF6-EB1D0E22530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E8C7E1-09FE-7143-9A97-9A7411EED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1BBC11-0947-B048-9AAD-18F4D76E30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CE191C-0DD2-A744-B01F-13A67E14C0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F9CB4D8-7703-6649-8CE9-4AC25ED79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A28A90F-9374-0C4E-A507-D31929EA1F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E9D388-1FFE-DE45-92DD-DDD6486F4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2A03886-D4A4-A84B-837F-149808D7D0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FE4942C-F940-0C4B-A438-4079BEDC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9EB3633-0657-8D49-A340-0F69A7E5D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78A523-8D6D-AA4F-AE35-D9F7A28C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12F2C8-2752-F44B-B354-68FAC9450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4C9D457-6782-D243-B9DD-46410B4A2BC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FB92E-5C52-2F46-BB78-DB45D6E5411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ACD5F4-6013-6046-B14C-1E02E1E10C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70F4A9-2504-F146-AA98-728BA85117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18DFB32-E7ED-0844-9302-02AAE84E4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7718A0E-0AB1-4A44-B6AA-4AA3C62535E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30F8523-9A67-6842-9A45-525D6614E8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9B098F-EFAE-6249-95B7-83F87ADE10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D97F03F-AD12-004F-9506-FFBF06553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4F7CD9B-CF90-044C-947A-9C27A0D0A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E9F998-0CE5-544B-80CA-0C1C29EF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FB696-D5AD-E34E-9DFE-530C8CC33E0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88CBCB-6775-2A48-BF59-8B1BA724D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7E8DF2-D945-8341-9B5F-7D9FD787584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75FB19-5133-1D49-A356-C2F57D61AD7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38E7CBC-597A-2540-BF76-67F0A641D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86255F3-E444-4047-8195-2513B85D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02B4E1-D9C3-7449-BBB6-A36D3A5EA1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8C6FB7-9F15-3141-9F46-6F64754675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12CC453-31CD-264D-B359-2600C8F5E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1F7936-AB19-CB48-8D7C-A0C984FDD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36BFC6-BE22-3744-A69A-0471247F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989DF6D-67D3-1F40-B71E-7FF6229C1C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DE433D-9F06-3A4A-A785-F5BBAF7220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AE39E2C-3D32-1B4E-9EB6-F685D94B1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9572C49-FE99-C94A-884F-6E62CC2CED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490F2E-2445-3B43-83DC-16AE9738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1371686-BE13-FC4E-960E-53F4796B39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12C0F02-2044-FD4C-B3A9-226EA4C4EA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9BA80D-86EE-0B4A-A4FE-9024911398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61EFDDA-0E35-D94F-B8CC-0BD0F9F77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C3BF11A-205E-B747-8D85-84B1FF3D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7795E03-A6D5-4546-A41A-ED55DF752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9A33A8-7344-B74C-8511-260FC6BA445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5FAB1A-E397-0D4D-9F03-A4FBEF0FA0A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C40E48-0AB5-DA42-B489-6ADCEEB879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E15D639-A0C1-A449-904A-09082337E6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8D6124-A494-5C4D-BFAA-1F7D3AC3F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2EC124-781C-FE49-8459-C064EA03F1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5591296-36EE-4E4E-82E8-7F9E2F4D46D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ECCC16-4F62-0D42-B7ED-ABF73E6A9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FC1111-607B-9745-9443-9426E996E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4128C50-98C9-C146-B3FB-9905B5B78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CF64010-F9E2-C643-BEA7-B0D6DE5E4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5EC20C6-E362-494D-8816-1B04958FBE9F}"/>
              </a:ext>
            </a:extLst>
          </p:cNvPr>
          <p:cNvCxnSpPr/>
          <p:nvPr/>
        </p:nvCxnSpPr>
        <p:spPr>
          <a:xfrm>
            <a:off x="2544417" y="2517913"/>
            <a:ext cx="2610679" cy="17757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BAF2BF02-2EAF-E242-A8B6-C0896B476AEF}"/>
              </a:ext>
            </a:extLst>
          </p:cNvPr>
          <p:cNvSpPr txBox="1"/>
          <p:nvPr/>
        </p:nvSpPr>
        <p:spPr>
          <a:xfrm>
            <a:off x="3849756" y="30543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81%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C6E9CBC-B65B-914C-ACF7-3DAE2E813471}"/>
              </a:ext>
            </a:extLst>
          </p:cNvPr>
          <p:cNvCxnSpPr>
            <a:cxnSpLocks/>
          </p:cNvCxnSpPr>
          <p:nvPr/>
        </p:nvCxnSpPr>
        <p:spPr>
          <a:xfrm flipV="1">
            <a:off x="7881242" y="2510345"/>
            <a:ext cx="2892775" cy="19939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7343CC64-AC89-5D4F-99C4-E44E33B0C3E3}"/>
              </a:ext>
            </a:extLst>
          </p:cNvPr>
          <p:cNvSpPr txBox="1"/>
          <p:nvPr/>
        </p:nvSpPr>
        <p:spPr>
          <a:xfrm>
            <a:off x="8884901" y="3221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9.9x</a:t>
            </a:r>
          </a:p>
        </p:txBody>
      </p:sp>
    </p:spTree>
    <p:extLst>
      <p:ext uri="{BB962C8B-B14F-4D97-AF65-F5344CB8AC3E}">
        <p14:creationId xmlns:p14="http://schemas.microsoft.com/office/powerpoint/2010/main" val="111274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19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77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940DFD9-7ABB-CB4B-9571-DE2EA5DF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 t="12991" r="2566" b="2258"/>
          <a:stretch/>
        </p:blipFill>
        <p:spPr>
          <a:xfrm>
            <a:off x="2800878" y="2410231"/>
            <a:ext cx="5664249" cy="4021772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64A9EE3-A811-6D42-BE85-2DF4ED57385A}"/>
              </a:ext>
            </a:extLst>
          </p:cNvPr>
          <p:cNvCxnSpPr>
            <a:cxnSpLocks/>
          </p:cNvCxnSpPr>
          <p:nvPr/>
        </p:nvCxnSpPr>
        <p:spPr>
          <a:xfrm flipH="1" flipV="1">
            <a:off x="4416627" y="3607893"/>
            <a:ext cx="598718" cy="2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79782F-7A16-2445-9340-AF3F5185CA3D}"/>
              </a:ext>
            </a:extLst>
          </p:cNvPr>
          <p:cNvCxnSpPr>
            <a:cxnSpLocks/>
          </p:cNvCxnSpPr>
          <p:nvPr/>
        </p:nvCxnSpPr>
        <p:spPr>
          <a:xfrm flipH="1" flipV="1">
            <a:off x="7183611" y="4581084"/>
            <a:ext cx="648060" cy="295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7202F5F-3C5A-2B47-A344-F4130C92AC87}"/>
              </a:ext>
            </a:extLst>
          </p:cNvPr>
          <p:cNvSpPr txBox="1"/>
          <p:nvPr/>
        </p:nvSpPr>
        <p:spPr>
          <a:xfrm>
            <a:off x="7489506" y="439817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95B931-7A64-D64D-BDE0-073EA6E22E1A}"/>
              </a:ext>
            </a:extLst>
          </p:cNvPr>
          <p:cNvSpPr txBox="1"/>
          <p:nvPr/>
        </p:nvSpPr>
        <p:spPr>
          <a:xfrm>
            <a:off x="4630170" y="342314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E50239-7EBC-AD4C-82C9-5656F2A094FF}"/>
              </a:ext>
            </a:extLst>
          </p:cNvPr>
          <p:cNvSpPr txBox="1"/>
          <p:nvPr/>
        </p:nvSpPr>
        <p:spPr>
          <a:xfrm>
            <a:off x="4333497" y="2590951"/>
            <a:ext cx="35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33% energy improvement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BBF2CA88-B515-B474-D3F1-FFD011EF2604}"/>
              </a:ext>
            </a:extLst>
          </p:cNvPr>
          <p:cNvSpPr txBox="1">
            <a:spLocks/>
          </p:cNvSpPr>
          <p:nvPr/>
        </p:nvSpPr>
        <p:spPr>
          <a:xfrm>
            <a:off x="1359469" y="425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there room for improvement?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C9C9A0F5-374E-AC73-5048-2A54F50C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28" y="1416928"/>
            <a:ext cx="10515600" cy="1224541"/>
          </a:xfrm>
        </p:spPr>
        <p:txBody>
          <a:bodyPr>
            <a:normAutofit/>
          </a:bodyPr>
          <a:lstStyle/>
          <a:p>
            <a:r>
              <a:rPr lang="en-US" sz="2400" dirty="0"/>
              <a:t>SNAFU is ≈10x more efficient than scalar core</a:t>
            </a:r>
          </a:p>
          <a:p>
            <a:r>
              <a:rPr lang="en-US" sz="2400" dirty="0"/>
              <a:t>Offloading more </a:t>
            </a:r>
            <a:r>
              <a:rPr lang="en-US" sz="2400" dirty="0">
                <a:sym typeface="Wingdings" pitchFamily="2" charset="2"/>
              </a:rPr>
              <a:t> improved system energy-efficiency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7B2C-F74D-E34E-9A58-7FBCC1B4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F6F501E9-AF4A-C611-41BE-C7C3876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965278-CC44-5975-4DD5-16CA4CBA82DB}"/>
              </a:ext>
            </a:extLst>
          </p:cNvPr>
          <p:cNvSpPr/>
          <p:nvPr/>
        </p:nvSpPr>
        <p:spPr>
          <a:xfrm>
            <a:off x="6298405" y="3662061"/>
            <a:ext cx="254795" cy="125185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931-01D0-5853-03DD-B03AF9651BE3}"/>
              </a:ext>
            </a:extLst>
          </p:cNvPr>
          <p:cNvCxnSpPr>
            <a:cxnSpLocks/>
          </p:cNvCxnSpPr>
          <p:nvPr/>
        </p:nvCxnSpPr>
        <p:spPr>
          <a:xfrm>
            <a:off x="6428508" y="4287990"/>
            <a:ext cx="637309" cy="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aised hand with solid fill">
            <a:extLst>
              <a:ext uri="{FF2B5EF4-FFF2-40B4-BE49-F238E27FC236}">
                <a16:creationId xmlns:a16="http://schemas.microsoft.com/office/drawing/2014/main" id="{ABBEF698-707E-5496-DEEC-541F8368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1124" y="3622971"/>
            <a:ext cx="637308" cy="637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13D4C-EE5A-3846-C3EC-86A6205CEF3A}"/>
              </a:ext>
            </a:extLst>
          </p:cNvPr>
          <p:cNvSpPr/>
          <p:nvPr/>
        </p:nvSpPr>
        <p:spPr>
          <a:xfrm>
            <a:off x="7209775" y="3244616"/>
            <a:ext cx="35598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B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vmulx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f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vclipi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Bcol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k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vsxh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endParaRPr lang="en-US" dirty="0">
              <a:solidFill>
                <a:srgbClr val="880000"/>
              </a:solidFill>
              <a:effectLst/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C6D7-EECA-0A31-08E4-E6D76DB48C6E}"/>
              </a:ext>
            </a:extLst>
          </p:cNvPr>
          <p:cNvSpPr txBox="1"/>
          <p:nvPr/>
        </p:nvSpPr>
        <p:spPr>
          <a:xfrm>
            <a:off x="7195920" y="2840094"/>
            <a:ext cx="227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Vector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0BF46-E32E-06C6-34F7-10AD6E46B746}"/>
              </a:ext>
            </a:extLst>
          </p:cNvPr>
          <p:cNvSpPr txBox="1"/>
          <p:nvPr/>
        </p:nvSpPr>
        <p:spPr>
          <a:xfrm>
            <a:off x="7268432" y="5275941"/>
            <a:ext cx="2957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Low productivity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Expert-level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98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 &amp; ASICs</a:t>
            </a:r>
          </a:p>
        </p:txBody>
      </p:sp>
    </p:spTree>
    <p:extLst>
      <p:ext uri="{BB962C8B-B14F-4D97-AF65-F5344CB8AC3E}">
        <p14:creationId xmlns:p14="http://schemas.microsoft.com/office/powerpoint/2010/main" val="3507105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81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67267" y="110372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0BD4BB8-FD1A-2AB4-D8F4-2AEBF246F76E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238734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</p:spTree>
    <p:extLst>
      <p:ext uri="{BB962C8B-B14F-4D97-AF65-F5344CB8AC3E}">
        <p14:creationId xmlns:p14="http://schemas.microsoft.com/office/powerpoint/2010/main" val="1899796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D2B57A1-890B-66A9-6338-1F507B7DDDCB}"/>
              </a:ext>
            </a:extLst>
          </p:cNvPr>
          <p:cNvGrpSpPr/>
          <p:nvPr/>
        </p:nvGrpSpPr>
        <p:grpSpPr>
          <a:xfrm>
            <a:off x="7587311" y="2333031"/>
            <a:ext cx="3305852" cy="3184336"/>
            <a:chOff x="8657227" y="-585582"/>
            <a:chExt cx="3305852" cy="3184336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615382-59AA-9E30-A46E-CB9904CA1B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-585582"/>
              <a:ext cx="3304317" cy="1328288"/>
              <a:chOff x="6742252" y="2469063"/>
              <a:chExt cx="2294025" cy="92216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C35B656-9D40-24EE-7A5B-CA4E514F7D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52FFAAC-D3F1-5296-FD4C-A4F78A05BF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D1F295-0220-2495-E9A4-606ED7CE0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AE492FF1-F4CD-7B24-623F-FDF8FE348D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6BF74B7-BDEF-0DCE-F04A-35A1CC7C245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3CEFB4F-78AC-55DA-8B2A-582B14DFCC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D32B0D5-04EB-C202-CD1F-9F5E4A14129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6C850FF-8E1D-2DB3-3123-CD5931828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DB649FF2-BEF4-AD33-E9E5-ABB61B6222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5FE3163-7F8F-1EDC-8831-37A41F9E92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25AD69C-F91D-8D26-7C25-2C29C984092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2999D59-9253-B473-EF3C-5EAEDF61B1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DDD25D4-B988-9FF1-26A2-C8E24C7F2C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E1F2E725-753F-5E1B-EBDA-6B62B3B76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5C7B1A0-90EC-D023-477D-BEB86662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F543C68-6FD1-6C33-E9E8-474AAAD0E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BBC97EE-D5E9-AE0E-1643-3F358B533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9256983-C3A9-D075-507B-3F924D926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96E80D3-990C-BE0A-9D93-7BF78CB0346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BFA6B96-A139-E301-B3B2-3E2E2A9A1A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DEC10A6C-C1F2-0E8E-17BE-9B4FE256D1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5A71227-83B2-ED74-5CAA-1E17ADB104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82CB0DFD-329F-7D22-5096-5C3FC9A3F8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5970213-4C43-D5C2-AFB7-4046C6027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B75C043-CECE-59E3-F107-C22DDEA4B8F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49A68A8F-2BAC-BA0F-543C-F04B60BF145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D4491066-37F0-135D-A239-D905B9ED9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0AF13DF8-9083-3C79-3C08-9FF74E23095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FC5EEE0-BCEC-3339-04FD-797700B45F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D8595EB4-F3D3-88AC-BA08-C9005ABAA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A0F7623-0793-D8FC-A55E-7A334C91669E}"/>
                    </a:ext>
                  </a:extLst>
                </p:cNvPr>
                <p:cNvCxnSpPr>
                  <a:cxnSpLocks/>
                  <a:stCxn id="186" idx="3"/>
                  <a:endCxn id="1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9F0A59-331B-F441-1E9A-C8661838FEEA}"/>
                    </a:ext>
                  </a:extLst>
                </p:cNvPr>
                <p:cNvCxnSpPr>
                  <a:cxnSpLocks/>
                  <a:stCxn id="191" idx="3"/>
                  <a:endCxn id="1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AD9FF56-812F-3A28-88E4-55C388AC4200}"/>
                    </a:ext>
                  </a:extLst>
                </p:cNvPr>
                <p:cNvCxnSpPr>
                  <a:cxnSpLocks/>
                  <a:stCxn id="200" idx="3"/>
                  <a:endCxn id="1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901366-118C-4A59-B438-C0D13514AAFD}"/>
                    </a:ext>
                  </a:extLst>
                </p:cNvPr>
                <p:cNvCxnSpPr>
                  <a:cxnSpLocks/>
                  <a:stCxn id="185" idx="3"/>
                  <a:endCxn id="1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1EF5A64-303F-DBF6-5204-2749E2D4A7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F653381-0B3D-41DF-84A9-51A90D56AA4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4C12D92-383D-DB8D-931A-9FAB11C88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409D6F5-0519-1CAA-75FB-9BC2E6EFEC3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AF71E1E-FCF8-7AA9-0F69-2416A1A48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724F70F-7834-A0F7-F21F-C70E1E79E5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A07AFAF-0F2A-F5BE-8D71-68709EE043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91AF842-0191-1E42-1D87-F69A64C147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D206896-CDAE-011E-BA9B-2F8A4FE866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3E0EEB6-93F2-DA44-DEF0-8F497FAFBD2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9BE1FF8B-30AD-54F5-1A64-E86E5FDA9C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E89397C8-5CC8-BB2C-6A1A-006CBD3293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A4522BD-17CC-B786-7E49-2D3036C1B01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3BFCA5-054E-E365-1A92-D40B69EA37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CA83678-1E6F-ADFE-50F8-CE4EDD62CE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9FC8E63-F8A9-6F9C-01B1-F1A325780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2102FAB-C251-B7B0-1A0D-88A3ED8C9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A6F05C4-006A-9FB3-B3A4-378DFCCDB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FB54E11A-36D2-8ED0-3CA7-4B042BF08CA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AAA450C-E1AC-A7D0-8878-AD61EDC2E99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8F403B5-800E-4D7B-428C-3BF7E6BC22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51843205-E9B1-E717-86AF-6498560B31D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2C9B27F-578A-CC66-51FE-CA3B58570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D642CAC-0501-D6AA-4521-701797593E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B0CA5A27-7737-2485-734B-EA1FFDE122C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3E408CD-79FD-3B70-0D63-E683D5971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40ADA08-8BED-CB30-F106-C9AD3A880F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B96F3D-C9D6-9E7C-F1D2-7AAFBE8854C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34B20CB-C339-E094-2AD4-201DA18E58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C40B3E2-868B-BC3B-CBBA-CC1B09452D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6D531B4-1331-1F0D-EF88-9DB3D391C9CD}"/>
                    </a:ext>
                  </a:extLst>
                </p:cNvPr>
                <p:cNvCxnSpPr>
                  <a:cxnSpLocks/>
                  <a:stCxn id="220" idx="3"/>
                  <a:endCxn id="23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FC6A26EB-7FDE-1538-0979-D52F13D79A99}"/>
                    </a:ext>
                  </a:extLst>
                </p:cNvPr>
                <p:cNvCxnSpPr>
                  <a:cxnSpLocks/>
                  <a:stCxn id="225" idx="3"/>
                  <a:endCxn id="22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E4435FD-66A7-0DF0-9D84-D6D0C8063873}"/>
                    </a:ext>
                  </a:extLst>
                </p:cNvPr>
                <p:cNvCxnSpPr>
                  <a:cxnSpLocks/>
                  <a:stCxn id="234" idx="3"/>
                  <a:endCxn id="23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99425E1-3421-86EE-ADA0-CD2823C9CCA0}"/>
                    </a:ext>
                  </a:extLst>
                </p:cNvPr>
                <p:cNvCxnSpPr>
                  <a:cxnSpLocks/>
                  <a:stCxn id="219" idx="3"/>
                  <a:endCxn id="22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DCB9D1-C777-1390-BA68-E4BE9EB63A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37E5BA0-9BD2-EFC5-63D3-88F07579998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828CC93-1288-31E6-00EE-199AD9191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C30092E9-A439-E548-7588-A2761531112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C3DE91E-DF6C-AACE-4C80-0603E27B07E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34FB5EF-6B31-CF7B-0BD7-903790CFF3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F881394A-2429-3F86-E618-D104A473732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A4505535-1339-0A66-2542-4CB9965E3B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9AF8393-E743-AE3B-3BBC-4C983777F5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39538EB-EF7F-44CC-2CFA-819F203DF07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C73D005-83BF-2792-4BC2-5F77BF0B19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96BA880-52AC-2A66-C4C1-3AA5B0A511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A812C861-DC03-AC53-29B1-C3C495C20A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288F8C40-D4A5-BCAE-3951-2C8B9174CD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7263693-4172-223B-AE29-F631AF0A30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FA78025-0684-909E-5D5C-DD7DBFC6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13524351-2167-7DFB-DDD3-D93EE1F3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775C7D64-B4B2-1D4E-419F-3161A3D35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8D6B4C15-1E71-8A81-E6DC-BBFD9AB17DD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6582071-712E-5E29-9B38-39E4E7D83EB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FF9A763-D71D-C359-E441-46008CB9CC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F298FADA-FEC2-963F-DF1F-FE463283102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0B504F4-9CE7-11C5-572D-39514D3C99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905644C-718E-8586-53A1-5D191733E7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F9CB0C92-F44A-6D99-6A2F-C06FE632323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7D4223FE-96C6-893C-008C-16D8043887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16F13CB4-A66E-BA6B-4CA2-A2B3EBEE5A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99329DF-835D-DA13-9505-61F71F3FB43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4F113AEB-DBA8-CF15-EFA5-D4B3CAAD39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77E36CA5-CB23-0C0C-DD13-AF296BCBD6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35ACD56-2B93-D192-314E-E8AA8F63F9A0}"/>
                    </a:ext>
                  </a:extLst>
                </p:cNvPr>
                <p:cNvCxnSpPr>
                  <a:cxnSpLocks/>
                  <a:stCxn id="254" idx="3"/>
                  <a:endCxn id="26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83F559-E8D5-6E3C-DB3C-A5BA33E60A0B}"/>
                    </a:ext>
                  </a:extLst>
                </p:cNvPr>
                <p:cNvCxnSpPr>
                  <a:cxnSpLocks/>
                  <a:stCxn id="259" idx="3"/>
                  <a:endCxn id="26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B7EA9FA3-42A5-BDFA-9A8D-6B66B7482477}"/>
                    </a:ext>
                  </a:extLst>
                </p:cNvPr>
                <p:cNvCxnSpPr>
                  <a:cxnSpLocks/>
                  <a:stCxn id="268" idx="3"/>
                  <a:endCxn id="26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E586FF5-C2FE-B5A9-2D50-238CC57ACFC8}"/>
                    </a:ext>
                  </a:extLst>
                </p:cNvPr>
                <p:cNvCxnSpPr>
                  <a:cxnSpLocks/>
                  <a:stCxn id="253" idx="3"/>
                  <a:endCxn id="26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5709799-A311-EE6C-2B71-06D5B915C2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342334"/>
              <a:ext cx="3304317" cy="1328288"/>
              <a:chOff x="6742252" y="2469063"/>
              <a:chExt cx="2294025" cy="92216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0DED0C-D785-DD28-5E0D-09F84DB657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950F9080-9DEC-053F-4DFB-86921738898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C0F362C5-D1F8-1CF2-F9EE-AF9C13FCD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0A5EF61E-5BCB-7405-C362-31E97D1A57F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ABDA3578-91A2-6737-CEAC-198C8D3620A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9EE57931-E5F4-D316-9B3B-81AB8BFA9E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AD84E26-DE22-F0B0-D38A-4D10DC9B1A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5B41FCE-EF3F-B8ED-6987-2E2A81C413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F67971-3040-3902-C47E-D98FC4307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324D25B4-4BDC-DAC5-F55F-63A7CE3D041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0C2CD56-C804-726D-6A49-BA79DF1CDFE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C6D0DBA3-3C8A-490D-1AA2-8EE0729777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EF805580-1C86-03CC-FF84-C9F03802722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52675022-C449-C040-E1EE-470208BA1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4355DC4D-F925-AB60-DE58-057687BBAB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CD27C4E3-E4DF-7113-8FBF-21E65EC4D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AD8711-8315-477F-E2C9-FE57DD21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B171F0E3-C9FA-9813-DC02-8203D26EA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7320850-FBC2-B49F-28DF-FA5AC8413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8DF4183-5683-8E22-D59A-3D650473F4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F98C235-BB4B-C777-F79F-CAD163FBB9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7C924EA0-D618-1F39-D7EE-B7F90CFA1F5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672A0030-F0A0-F711-332C-407121F65A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43B5E3E8-9625-E0C5-DB4E-E3916D169F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C08EC140-1171-2F06-1666-364B993C252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195C2C8C-45F5-A7E4-9D74-55BBA88243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5749801D-D686-C7B1-1F39-3C2D638010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4EB91631-0422-353A-F6D6-364B1D19D8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4725C2-F076-C5B8-39C1-A6B89804CE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9B123360-63A8-44B9-377D-96E0F8C54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CED28E8B-CAAD-68AC-61A6-8404984FEC4F}"/>
                    </a:ext>
                  </a:extLst>
                </p:cNvPr>
                <p:cNvCxnSpPr>
                  <a:cxnSpLocks/>
                  <a:stCxn id="392" idx="3"/>
                  <a:endCxn id="40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1256D6C-652A-8C47-458F-2DFBA5DB0175}"/>
                    </a:ext>
                  </a:extLst>
                </p:cNvPr>
                <p:cNvCxnSpPr>
                  <a:cxnSpLocks/>
                  <a:stCxn id="397" idx="3"/>
                  <a:endCxn id="40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066DFB8B-C1F8-C9C7-5F51-CE1126C94B12}"/>
                    </a:ext>
                  </a:extLst>
                </p:cNvPr>
                <p:cNvCxnSpPr>
                  <a:cxnSpLocks/>
                  <a:stCxn id="406" idx="3"/>
                  <a:endCxn id="40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EB36906-7064-93F6-49BB-5436580C1E0F}"/>
                    </a:ext>
                  </a:extLst>
                </p:cNvPr>
                <p:cNvCxnSpPr>
                  <a:cxnSpLocks/>
                  <a:stCxn id="391" idx="3"/>
                  <a:endCxn id="39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EDD5B83-7A12-6473-C67F-11CF29E6B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2B0A83E-6441-5E58-511C-CA789033214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6F8BA50-1F83-4161-5251-C0475A8A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44BD514-1465-4714-BB36-4B40252288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06EA9C0-A7ED-6128-CC89-2CFA37F3671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9FA00F92-12DC-9AFF-9B4A-4418ECABA3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839471A-7D99-C5D2-293A-3AAF22E8C8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42A8D724-FEB6-0D3D-2B67-B221BE9AB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7749DC7A-5960-053F-B565-9410AD32BB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0B40BF5-4F9A-C222-2094-EBF2961BC79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4164687B-6CC3-98C2-69CA-F3622CB83F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A6276144-DD86-1EDE-C0C9-87A86CC593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BEABEA76-E13A-5FB7-0131-7287974FA3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B6F7F17F-4167-2146-64C0-491124BE42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3710500-51E6-A019-C9D3-42C3C172E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55B3DAE-2481-D5FF-DFFD-461090D0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A541777A-4A3D-3959-7FB5-E96FC7DF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2B5B558-B8D1-0820-75A9-7079BD095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BF8497CC-1ADC-42DF-7931-40977AD85E4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037DB684-E5E6-E29C-B48E-9CD46211A6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D45A9AC-0C91-90A4-8DB0-F2C8D2A6D2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D7D013-4446-E943-0FB2-54F4179504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09422F1D-0299-CDF6-FF31-C51DF634C4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CAABEF0C-0158-1274-886E-DDD0AA5261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1BC0BF5-8449-7A10-5611-13EA9111E99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6A66774-4270-9027-F746-C10FB19546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5B0E1C4-F4DB-E889-8523-E555F9C8D6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4BAFB8AE-60A8-6345-831C-98D0132CC07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0E861B24-653F-DCF9-5DB8-90FA97EA80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AC2EAA56-BF19-3E4E-0386-9C8E224B5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3EF4A7B-F89D-65BB-1E4D-1B919D2F63B3}"/>
                    </a:ext>
                  </a:extLst>
                </p:cNvPr>
                <p:cNvCxnSpPr>
                  <a:cxnSpLocks/>
                  <a:stCxn id="359" idx="3"/>
                  <a:endCxn id="37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E65C9399-4242-422D-5B4B-8D236ADF7D72}"/>
                    </a:ext>
                  </a:extLst>
                </p:cNvPr>
                <p:cNvCxnSpPr>
                  <a:cxnSpLocks/>
                  <a:stCxn id="364" idx="3"/>
                  <a:endCxn id="36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97669AA8-B7B4-C070-C29A-F2560714625A}"/>
                    </a:ext>
                  </a:extLst>
                </p:cNvPr>
                <p:cNvCxnSpPr>
                  <a:cxnSpLocks/>
                  <a:stCxn id="373" idx="3"/>
                  <a:endCxn id="37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320E751-3FE5-FC98-E898-DF0013C2C6E0}"/>
                    </a:ext>
                  </a:extLst>
                </p:cNvPr>
                <p:cNvCxnSpPr>
                  <a:cxnSpLocks/>
                  <a:stCxn id="358" idx="3"/>
                  <a:endCxn id="36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A6ADF90C-CF48-0C30-1A54-3F6EB0E7DE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C901D0D-32CF-FE72-49BF-BB611112547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0B6C758-6719-B646-9EE4-F2242291D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15FA8504-2DEE-93AF-D0F1-EB1C3E7BD3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8C2E7590-FFCE-C2F0-DB8C-309D4E054B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DE47CCCE-D640-79D3-2E0D-69FABE330A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ABF0077F-3007-F5FC-143A-909A94691D2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C7FB62-FAFE-33B2-A92E-B93B1D9FA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AEC7D7F-8D56-C213-304E-F5F345CDDA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796CCF5C-53C4-4F4F-2539-C78B8BDFC8C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CB4B6AE4-D497-5742-D26A-307B19E4B1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B0976C0C-5BC9-0A0A-0273-28B60CBF1E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7A2FA97-2758-6BFA-6380-327E3FBE710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985A448-8FA2-9DFA-6F30-5D92C32B29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60264EE6-30DE-985F-538E-1C1D34F3B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CB0757F-3E6C-8669-160E-962E6836B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2AFE7B7-2783-9735-7476-6AB0BB2E5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F8C5060-4C0A-F83D-1CA9-AC9677A2D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9B1F6873-96F7-1C73-D90D-FF2BA95621E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B0BE520-651A-B4C1-1052-F20CC19207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D9B5B8-C5ED-8846-19DB-8E6DE33B0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7A094A-05D2-9FD7-B1FD-B2537FF3B8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87B49C64-AC18-3DFC-5737-97167EEBE8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18CAB75-F5EA-39B1-CEAB-1C9333B74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30EC40D8-CC10-81A1-3DB8-B2C4F01F527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D6E31A1-CC89-E405-E768-E2EAC4B9ED1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CD20B5BC-614D-3C05-4352-5D2C6BCE5A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1C28BC4-5A21-00D9-09F2-322295CD07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7B12D441-1BBC-8CAD-11F9-47C576123D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ECB9CDBF-4578-4F73-EE42-FD82005BE9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7BA0DAB9-B9B4-EB32-0868-DBC4DAA1DEC2}"/>
                    </a:ext>
                  </a:extLst>
                </p:cNvPr>
                <p:cNvCxnSpPr>
                  <a:cxnSpLocks/>
                  <a:stCxn id="326" idx="3"/>
                  <a:endCxn id="3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F734F0E9-F8BC-4DAA-F5B6-F9BAF4478394}"/>
                    </a:ext>
                  </a:extLst>
                </p:cNvPr>
                <p:cNvCxnSpPr>
                  <a:cxnSpLocks/>
                  <a:stCxn id="331" idx="3"/>
                  <a:endCxn id="3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24D744A3-B5B1-1873-2831-F5ED911F9C50}"/>
                    </a:ext>
                  </a:extLst>
                </p:cNvPr>
                <p:cNvCxnSpPr>
                  <a:cxnSpLocks/>
                  <a:stCxn id="340" idx="3"/>
                  <a:endCxn id="3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3CD8607-A77D-FFAB-AC06-4E19F31899C2}"/>
                    </a:ext>
                  </a:extLst>
                </p:cNvPr>
                <p:cNvCxnSpPr>
                  <a:cxnSpLocks/>
                  <a:stCxn id="325" idx="3"/>
                  <a:endCxn id="3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9C11EA7-FFCF-1DED-A050-6EF1235368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7227" y="1270466"/>
              <a:ext cx="3304317" cy="1328288"/>
              <a:chOff x="6742252" y="2469063"/>
              <a:chExt cx="2294025" cy="922165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C9636C1-A265-A22E-DB5C-739C9E4ADB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62F5E9D-9282-A494-FE0A-9265C2E06C1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1BC098B6-A38D-BFE5-C6B1-F5A32D94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B1C71DDB-F52A-39D7-9F14-A67830DB86B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64EB873E-2ABC-37CD-30CA-26BFE1B61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2D6B977C-13D9-E136-9A16-85E4D455EA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88B2347C-22FF-9102-DB0E-F8FAC15C4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1D484E6A-F662-BF96-0E78-32077660A0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EF5BD52-DE85-CE88-26BE-51AF8B54A6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5823FDC9-914F-C6ED-7618-B5722A9AACD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74C67226-78CC-D0FE-D0E6-B40D98B828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BC00B73-DD61-5B6E-7E83-3BEA95ACD1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51AC0373-6B59-7E21-7B77-682E2DF55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407C7594-FC17-5602-074D-3F7D59BD10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7F53D84F-38AA-A691-19A0-20063F9B9E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1547EFDE-200C-5DF4-98C2-3AEEB5625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9204F0F-80F1-6E0E-9F5B-A47A51EE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1ED95F5-F516-0408-6273-1475F9DE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9B7C4049-6352-DF89-3F80-30390A015F4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BB2BFD59-8B3A-36D4-3455-18F224B8E6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FFBF4ACF-0704-F2E3-2309-2B732E85B8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3E5AA1DC-46BD-F6AE-42C6-53477BEA5E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FDE036F-F9A4-0BFE-5C4A-81C17D0D39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C624AED0-BD8A-AB8A-D2F8-A377B728C1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DA59EBC-2F58-D104-6BB7-66A315E9DDDF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D8F6632-3669-30DE-982A-F23D69BDD4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ADA043DB-AE67-D7F2-1C6F-1AEBDCF2F8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A79148E8-CA9F-E455-500A-1310C06E6A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E870C746-56F9-8DF4-A4C2-BC2E73EFB5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885AB72A-C764-A228-EB5A-9C3F681C9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889B02CC-4FFC-5FB2-AD79-327EFF566F02}"/>
                    </a:ext>
                  </a:extLst>
                </p:cNvPr>
                <p:cNvCxnSpPr>
                  <a:cxnSpLocks/>
                  <a:stCxn id="495" idx="3"/>
                  <a:endCxn id="50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4B8BC3F-FAEC-E5AB-0DDD-F25C9185CA97}"/>
                    </a:ext>
                  </a:extLst>
                </p:cNvPr>
                <p:cNvCxnSpPr>
                  <a:cxnSpLocks/>
                  <a:stCxn id="500" idx="3"/>
                  <a:endCxn id="50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FB575FA9-3C14-573D-5696-EE1DE0932679}"/>
                    </a:ext>
                  </a:extLst>
                </p:cNvPr>
                <p:cNvCxnSpPr>
                  <a:cxnSpLocks/>
                  <a:stCxn id="509" idx="3"/>
                  <a:endCxn id="50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5418F846-D5C0-13E0-A136-AE391A2F6AD9}"/>
                    </a:ext>
                  </a:extLst>
                </p:cNvPr>
                <p:cNvCxnSpPr>
                  <a:cxnSpLocks/>
                  <a:stCxn id="494" idx="3"/>
                  <a:endCxn id="50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B0AE886C-E893-A921-ED12-1FFB6FFF2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10B33A2B-40C0-B187-7B7B-9A2E54AAC5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870F2B42-3999-E7E2-BEC6-FDC9DF5B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B839E046-CF58-766E-1004-BF615DEC1E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4F333022-FE67-DC86-DD15-5C77090737F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5F48819-D1CC-17F9-AAE8-388255A6EB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7FAF8AF1-CF54-C985-9F82-BB46D9D3F3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771730C5-6457-B354-D296-8FF001A18E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9C92C462-9D62-87BE-4A59-AC37747BA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B43DD548-6177-C38E-293B-39CAC1A003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AA12F99-29F4-827E-C3F6-8A3070A401F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3C10098-D4D3-349C-BC07-D7F939040B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5C7B6483-2304-9065-8117-617ED896B7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DD24431-B4E0-96E9-5AA6-219152CBF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C505893C-9DDE-45B5-C015-7A91012B3F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C748A5F-ABEF-1CA4-CA2E-F60132EE2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640EFA8-2007-7A2A-7FE1-059AFB235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C0C684A7-692D-EA41-6DA1-2BA22355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38FF2A39-F449-B5A7-D4F9-A5910FA289E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FF38D62B-47EC-0298-A96E-0FDFCEEBFD7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65508378-5BB6-2C88-E4F4-0ACA1BD226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6715A7FC-615F-8F40-06D4-36768B1D62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7D3B090D-9E34-2FB7-0E93-3C9A53BAE6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0E230713-1CF7-D382-F01C-4B9F98FC7D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B64099E-12E4-4C14-7FF4-825BB9D6C98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C8A759D-C484-DF84-F6BF-C76CC689F9B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281B46A-4070-B5E5-C4EE-41DECAB5D8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914E94B-CAFD-34D9-DE6E-885BD4C4631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F0FCF986-B840-60C0-8C75-46A0A1EF7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54BED128-6281-463F-F91D-D2E1DFE7E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11B77B1-9EA1-00C2-3DF6-774ED6D00482}"/>
                    </a:ext>
                  </a:extLst>
                </p:cNvPr>
                <p:cNvCxnSpPr>
                  <a:cxnSpLocks/>
                  <a:stCxn id="462" idx="3"/>
                  <a:endCxn id="47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73F4849-CE01-B87F-968F-5DA1B77491FB}"/>
                    </a:ext>
                  </a:extLst>
                </p:cNvPr>
                <p:cNvCxnSpPr>
                  <a:cxnSpLocks/>
                  <a:stCxn id="467" idx="3"/>
                  <a:endCxn id="47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A5BA853-EE14-C1BC-EAD1-E91BB5546751}"/>
                    </a:ext>
                  </a:extLst>
                </p:cNvPr>
                <p:cNvCxnSpPr>
                  <a:cxnSpLocks/>
                  <a:stCxn id="476" idx="3"/>
                  <a:endCxn id="47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A1CBA34-109C-3F7D-793D-25EE2E2A95B9}"/>
                    </a:ext>
                  </a:extLst>
                </p:cNvPr>
                <p:cNvCxnSpPr>
                  <a:cxnSpLocks/>
                  <a:stCxn id="461" idx="3"/>
                  <a:endCxn id="46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1819EA9-B2D0-8277-D128-F947B9426C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BB676D13-DECB-88F7-10DF-A67C24319BE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4A3554EA-9EF1-60C5-ACBB-2EE297A1E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02209626-E31C-CED8-562F-DE639B2D150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4DF7BBF-3457-D888-CE7E-B3854EC0E4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B3543E03-61D3-3612-AD79-4521BDE351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3FD6166-4310-E94E-BA13-4A77D1795D8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B78A81-237D-4A62-DA2A-6D57853B3A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B24C483C-5F49-7B19-998A-4F746A49C8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6785DAB-3D00-8938-C104-9FE2B87D9A3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83268C4-25B6-589A-5ADD-CB1E00A8DC5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015C076A-D96C-D6E3-0126-242112D8EC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00EA8B6B-A1C0-CC5E-7F5D-FED9A149049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6C1AAA31-92A5-281B-6F98-435BB0051C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4163B95-4B32-65DC-019D-BDD686229F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AEB74745-52B0-70AA-8826-2C6B610E0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21134D52-4107-2947-4E7F-F41DBA7A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A18C5554-96BF-172F-9181-0B497035F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EA7E3E9B-B28C-6511-D5EF-DE0BDC2938B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E9BEDF7F-F78D-D337-DCE0-330AAD82AB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1144F88-107B-4C58-3E31-664AEF9F8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14B0269-21CD-D008-5634-623047854B2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ACAC6E4-AEAE-D5A5-934A-82BADD7187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96CAA3A9-5322-9857-DA82-663EDDE05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6E662129-1EB9-38EB-DAE5-46A0D7723CF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D22319C-D1B6-7B4A-9B12-C391CBE503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061A2F78-503A-0C22-DF0C-5CA9DA60CE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B560A332-E36A-D59D-0DB1-2092D2424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0D323932-C391-41CB-5F30-8FD4ABAFD3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0090842-8B24-D870-EC53-3FAB038A7E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5627970-D0E7-B208-48C9-22DE1C4B59BC}"/>
                    </a:ext>
                  </a:extLst>
                </p:cNvPr>
                <p:cNvCxnSpPr>
                  <a:cxnSpLocks/>
                  <a:stCxn id="429" idx="3"/>
                  <a:endCxn id="44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36EEBEE-C0AB-F971-B432-AD4A3FD20B45}"/>
                    </a:ext>
                  </a:extLst>
                </p:cNvPr>
                <p:cNvCxnSpPr>
                  <a:cxnSpLocks/>
                  <a:stCxn id="434" idx="3"/>
                  <a:endCxn id="43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9F57A012-B69E-7489-5E07-47B0C7397574}"/>
                    </a:ext>
                  </a:extLst>
                </p:cNvPr>
                <p:cNvCxnSpPr>
                  <a:cxnSpLocks/>
                  <a:stCxn id="443" idx="3"/>
                  <a:endCxn id="44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73EAEF4-71B3-0AD7-ADB5-316E8291C89D}"/>
                    </a:ext>
                  </a:extLst>
                </p:cNvPr>
                <p:cNvCxnSpPr>
                  <a:cxnSpLocks/>
                  <a:stCxn id="428" idx="3"/>
                  <a:endCxn id="43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A396884-A74B-1A77-A9BF-1A304223F4B9}"/>
              </a:ext>
            </a:extLst>
          </p:cNvPr>
          <p:cNvSpPr/>
          <p:nvPr/>
        </p:nvSpPr>
        <p:spPr>
          <a:xfrm>
            <a:off x="7477451" y="2206035"/>
            <a:ext cx="3525520" cy="336166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3CAAE0-10ED-70DA-6633-4B021402EE9E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671C9DF-2907-996C-5801-5B9BA2BE6E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031C2AA-0841-B1D1-1E20-E097D6D384AB}"/>
                </a:ext>
              </a:extLst>
            </p:cNvPr>
            <p:cNvCxnSpPr>
              <a:cxnSpLocks/>
              <a:stCxn id="147" idx="4"/>
              <a:endCxn id="12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120CD-FCA1-178D-62F5-FAB1880BC1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36EDC4B-751F-60EA-3DF4-FD006809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1707428-6BE3-DAA2-C8A0-7B6C861F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E11D6562-60E2-CEB9-E285-AC1AFEC98F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8A8933-6FC1-C266-C684-80CD60D2515B}"/>
                </a:ext>
              </a:extLst>
            </p:cNvPr>
            <p:cNvCxnSpPr>
              <a:cxnSpLocks/>
              <a:stCxn id="121" idx="4"/>
              <a:endCxn id="126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22D3495-E5EC-2F85-8D84-161318C05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BD969B51-2432-28EF-CC28-ABE8F5EB054F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0EB3AAC-E2F1-A4C6-1684-36881B77198E}"/>
                </a:ext>
              </a:extLst>
            </p:cNvPr>
            <p:cNvCxnSpPr>
              <a:cxnSpLocks/>
              <a:stCxn id="147" idx="4"/>
              <a:endCxn id="129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C5C58A-0655-4D87-43B7-5E03AAAA5CA5}"/>
                </a:ext>
              </a:extLst>
            </p:cNvPr>
            <p:cNvCxnSpPr>
              <a:cxnSpLocks/>
              <a:stCxn id="126" idx="1"/>
              <a:endCxn id="129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306285-B0F4-CA69-FF2B-87C3109FC21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B0A46F7-AE19-BD96-F9A2-BCEBB159B184}"/>
                </a:ext>
              </a:extLst>
            </p:cNvPr>
            <p:cNvCxnSpPr>
              <a:cxnSpLocks/>
              <a:stCxn id="129" idx="3"/>
              <a:endCxn id="132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6071792-F3C2-1979-09A3-0F4CD19E3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7B5383A-9D32-3F6E-AECA-5F76242C6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210CD87-C4D9-215F-2FAF-61487F1B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7EA8BC-EDC4-2DC3-EE62-B6D16C783F22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5BB567-7245-5E2A-0449-FE65F59D0103}"/>
                </a:ext>
              </a:extLst>
            </p:cNvPr>
            <p:cNvCxnSpPr>
              <a:cxnSpLocks/>
              <a:stCxn id="132" idx="4"/>
              <a:endCxn id="134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50DF713-4294-B365-E0F5-55A24E4947CC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A34D4F-3655-1944-B03D-BEF51308AC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056DE-C4B4-4579-D55D-C37F2A060B0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4A81A9C-630B-A775-0FC5-DE3C7F896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6D3A5A7-DD02-D7B3-9FF5-AE5535A3A934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94243F1-1AFC-71F7-10CD-1430E4997D90}"/>
                </a:ext>
              </a:extLst>
            </p:cNvPr>
            <p:cNvCxnSpPr>
              <a:cxnSpLocks/>
              <a:stCxn id="139" idx="1"/>
              <a:endCxn id="141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40114B-9A7C-5A3A-C862-A267C4061D19}"/>
                </a:ext>
              </a:extLst>
            </p:cNvPr>
            <p:cNvCxnSpPr>
              <a:cxnSpLocks/>
              <a:stCxn id="123" idx="4"/>
              <a:endCxn id="140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FCBD315-379E-4892-8526-D82D8EA8F63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2924925-6F7A-194C-F512-A444B7330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AF0CFE-6AD2-9B89-F9C6-6B8DC7FEDC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BB121C7-262E-ACA6-3DA5-E6886FACEB6B}"/>
                </a:ext>
              </a:extLst>
            </p:cNvPr>
            <p:cNvCxnSpPr>
              <a:cxnSpLocks/>
              <a:stCxn id="148" idx="2"/>
              <a:endCxn id="155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5C82DA1-D3CC-9E9F-4596-ADF50ACB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1DF6980-6683-DB24-B8FD-36D3C00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31D1052-7FA3-86E1-2A77-2ADAABE0C9FD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6E9AFF-3DB6-49F8-0AA5-AD01A268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D4C10E3-B750-029A-6CD7-CA1794279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9007180-0A94-EF6D-D1C3-53B827EAE161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3F0319A-0EA6-287C-AE87-7F426551D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BB69355-13A3-01F0-B97D-E60550A71C29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226FC1F-D17D-9AC4-177A-025A4CD127B6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81709FA-FE2A-BBF7-6E9C-AD2A1F0D89FA}"/>
              </a:ext>
            </a:extLst>
          </p:cNvPr>
          <p:cNvCxnSpPr>
            <a:cxnSpLocks/>
            <a:stCxn id="147" idx="4"/>
            <a:endCxn id="121" idx="1"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2A18AD6C-345C-DAE6-EDEF-881513D74508}"/>
              </a:ext>
            </a:extLst>
          </p:cNvPr>
          <p:cNvSpPr/>
          <p:nvPr/>
        </p:nvSpPr>
        <p:spPr>
          <a:xfrm>
            <a:off x="6432205" y="3739669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0B8351F-217D-9995-6486-2750ACE9B53C}"/>
              </a:ext>
            </a:extLst>
          </p:cNvPr>
          <p:cNvSpPr txBox="1"/>
          <p:nvPr/>
        </p:nvSpPr>
        <p:spPr>
          <a:xfrm>
            <a:off x="8201995" y="5700655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RipTide’s</a:t>
            </a:r>
            <a:r>
              <a:rPr lang="en-US" b="1" dirty="0"/>
              <a:t> ULP CGRA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14F8B68-0AA6-02EC-1482-6390B58CEE49}"/>
              </a:ext>
            </a:extLst>
          </p:cNvPr>
          <p:cNvGrpSpPr/>
          <p:nvPr/>
        </p:nvGrpSpPr>
        <p:grpSpPr>
          <a:xfrm>
            <a:off x="7762240" y="2519680"/>
            <a:ext cx="2961178" cy="2824480"/>
            <a:chOff x="7762240" y="2519680"/>
            <a:chExt cx="2961178" cy="2824480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1D05416-24E2-2EE8-0EC1-658DB5485472}"/>
                </a:ext>
              </a:extLst>
            </p:cNvPr>
            <p:cNvSpPr/>
            <p:nvPr/>
          </p:nvSpPr>
          <p:spPr>
            <a:xfrm>
              <a:off x="8056229" y="2772312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34B7DCB0-34A9-2FF2-F176-A538D2BA81CD}"/>
                </a:ext>
              </a:extLst>
            </p:cNvPr>
            <p:cNvSpPr/>
            <p:nvPr/>
          </p:nvSpPr>
          <p:spPr>
            <a:xfrm>
              <a:off x="9037196" y="2786109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Diamond 515">
              <a:extLst>
                <a:ext uri="{FF2B5EF4-FFF2-40B4-BE49-F238E27FC236}">
                  <a16:creationId xmlns:a16="http://schemas.microsoft.com/office/drawing/2014/main" id="{6B746B62-98A3-541F-D601-4922FB8EB170}"/>
                </a:ext>
              </a:extLst>
            </p:cNvPr>
            <p:cNvSpPr/>
            <p:nvPr/>
          </p:nvSpPr>
          <p:spPr>
            <a:xfrm>
              <a:off x="8052599" y="4627897"/>
              <a:ext cx="411480" cy="41148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871823B-8E7C-DFAE-EB2C-5EA485033000}"/>
                </a:ext>
              </a:extLst>
            </p:cNvPr>
            <p:cNvSpPr/>
            <p:nvPr/>
          </p:nvSpPr>
          <p:spPr>
            <a:xfrm>
              <a:off x="9017664" y="4642194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020DD94-2AFC-BEAA-4AAE-066788F27E5F}"/>
                </a:ext>
              </a:extLst>
            </p:cNvPr>
            <p:cNvSpPr/>
            <p:nvPr/>
          </p:nvSpPr>
          <p:spPr>
            <a:xfrm>
              <a:off x="9034497" y="3714063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A31C712-B6E6-C897-6683-1939E73CE2BD}"/>
                </a:ext>
              </a:extLst>
            </p:cNvPr>
            <p:cNvSpPr/>
            <p:nvPr/>
          </p:nvSpPr>
          <p:spPr>
            <a:xfrm>
              <a:off x="10002588" y="4656011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6E2F9EBE-26CA-2868-0678-50AFB2198188}"/>
                </a:ext>
              </a:extLst>
            </p:cNvPr>
            <p:cNvSpPr/>
            <p:nvPr/>
          </p:nvSpPr>
          <p:spPr>
            <a:xfrm>
              <a:off x="10002588" y="3727598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F20EC5C-F08A-6554-4AAD-5B0F8DD39117}"/>
                </a:ext>
              </a:extLst>
            </p:cNvPr>
            <p:cNvSpPr/>
            <p:nvPr/>
          </p:nvSpPr>
          <p:spPr>
            <a:xfrm>
              <a:off x="10010293" y="2785946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9F860F80-CF96-B6DF-A81E-C562D6A8A802}"/>
                </a:ext>
              </a:extLst>
            </p:cNvPr>
            <p:cNvSpPr/>
            <p:nvPr/>
          </p:nvSpPr>
          <p:spPr>
            <a:xfrm flipV="1">
              <a:off x="8423353" y="2535186"/>
              <a:ext cx="678873" cy="318655"/>
            </a:xfrm>
            <a:custGeom>
              <a:avLst/>
              <a:gdLst>
                <a:gd name="connsiteX0" fmla="*/ 0 w 678873"/>
                <a:gd name="connsiteY0" fmla="*/ 0 h 318655"/>
                <a:gd name="connsiteX1" fmla="*/ 318655 w 678873"/>
                <a:gd name="connsiteY1" fmla="*/ 318655 h 318655"/>
                <a:gd name="connsiteX2" fmla="*/ 678873 w 678873"/>
                <a:gd name="connsiteY2" fmla="*/ 13855 h 3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873" h="318655">
                  <a:moveTo>
                    <a:pt x="0" y="0"/>
                  </a:moveTo>
                  <a:lnTo>
                    <a:pt x="318655" y="318655"/>
                  </a:lnTo>
                  <a:lnTo>
                    <a:pt x="678873" y="1385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17A2D1B-DE5A-860A-4403-F15B76D0E1B2}"/>
                </a:ext>
              </a:extLst>
            </p:cNvPr>
            <p:cNvSpPr/>
            <p:nvPr/>
          </p:nvSpPr>
          <p:spPr>
            <a:xfrm>
              <a:off x="7786255" y="3131127"/>
              <a:ext cx="332509" cy="651163"/>
            </a:xfrm>
            <a:custGeom>
              <a:avLst/>
              <a:gdLst>
                <a:gd name="connsiteX0" fmla="*/ 332509 w 332509"/>
                <a:gd name="connsiteY0" fmla="*/ 0 h 651163"/>
                <a:gd name="connsiteX1" fmla="*/ 0 w 332509"/>
                <a:gd name="connsiteY1" fmla="*/ 332509 h 651163"/>
                <a:gd name="connsiteX2" fmla="*/ 318654 w 332509"/>
                <a:gd name="connsiteY2" fmla="*/ 651163 h 65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9" h="651163">
                  <a:moveTo>
                    <a:pt x="332509" y="0"/>
                  </a:moveTo>
                  <a:lnTo>
                    <a:pt x="0" y="332509"/>
                  </a:lnTo>
                  <a:lnTo>
                    <a:pt x="318654" y="651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CFBE49C-FB91-7FB4-11A7-7375FB1A38E8}"/>
                </a:ext>
              </a:extLst>
            </p:cNvPr>
            <p:cNvSpPr/>
            <p:nvPr/>
          </p:nvSpPr>
          <p:spPr>
            <a:xfrm>
              <a:off x="7772400" y="4031673"/>
              <a:ext cx="360218" cy="665018"/>
            </a:xfrm>
            <a:custGeom>
              <a:avLst/>
              <a:gdLst>
                <a:gd name="connsiteX0" fmla="*/ 360218 w 360218"/>
                <a:gd name="connsiteY0" fmla="*/ 0 h 665018"/>
                <a:gd name="connsiteX1" fmla="*/ 0 w 360218"/>
                <a:gd name="connsiteY1" fmla="*/ 387927 h 665018"/>
                <a:gd name="connsiteX2" fmla="*/ 332509 w 360218"/>
                <a:gd name="connsiteY2" fmla="*/ 665018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8" h="665018">
                  <a:moveTo>
                    <a:pt x="360218" y="0"/>
                  </a:moveTo>
                  <a:lnTo>
                    <a:pt x="0" y="387927"/>
                  </a:lnTo>
                  <a:lnTo>
                    <a:pt x="332509" y="6650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F5DDDDD9-512E-63C8-FE35-3E90D04E0D70}"/>
                </a:ext>
              </a:extLst>
            </p:cNvPr>
            <p:cNvSpPr/>
            <p:nvPr/>
          </p:nvSpPr>
          <p:spPr>
            <a:xfrm>
              <a:off x="8052599" y="3701369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B586A49C-85E3-F7D2-AA28-62204991C3B9}"/>
                </a:ext>
              </a:extLst>
            </p:cNvPr>
            <p:cNvSpPr/>
            <p:nvPr/>
          </p:nvSpPr>
          <p:spPr>
            <a:xfrm>
              <a:off x="8382000" y="4932218"/>
              <a:ext cx="692727" cy="387927"/>
            </a:xfrm>
            <a:custGeom>
              <a:avLst/>
              <a:gdLst>
                <a:gd name="connsiteX0" fmla="*/ 0 w 692727"/>
                <a:gd name="connsiteY0" fmla="*/ 0 h 387927"/>
                <a:gd name="connsiteX1" fmla="*/ 374073 w 692727"/>
                <a:gd name="connsiteY1" fmla="*/ 387927 h 387927"/>
                <a:gd name="connsiteX2" fmla="*/ 692727 w 692727"/>
                <a:gd name="connsiteY2" fmla="*/ 83127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727" h="387927">
                  <a:moveTo>
                    <a:pt x="0" y="0"/>
                  </a:moveTo>
                  <a:lnTo>
                    <a:pt x="374073" y="387927"/>
                  </a:lnTo>
                  <a:lnTo>
                    <a:pt x="692727" y="8312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2A7B4095-3DDF-67DF-9E35-859E73A2071C}"/>
                </a:ext>
              </a:extLst>
            </p:cNvPr>
            <p:cNvSpPr/>
            <p:nvPr/>
          </p:nvSpPr>
          <p:spPr>
            <a:xfrm>
              <a:off x="10349345" y="4073236"/>
              <a:ext cx="360219" cy="651164"/>
            </a:xfrm>
            <a:custGeom>
              <a:avLst/>
              <a:gdLst>
                <a:gd name="connsiteX0" fmla="*/ 0 w 360219"/>
                <a:gd name="connsiteY0" fmla="*/ 0 h 651164"/>
                <a:gd name="connsiteX1" fmla="*/ 360219 w 360219"/>
                <a:gd name="connsiteY1" fmla="*/ 346364 h 651164"/>
                <a:gd name="connsiteX2" fmla="*/ 0 w 360219"/>
                <a:gd name="connsiteY2" fmla="*/ 651164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9" h="651164">
                  <a:moveTo>
                    <a:pt x="0" y="0"/>
                  </a:moveTo>
                  <a:lnTo>
                    <a:pt x="360219" y="346364"/>
                  </a:lnTo>
                  <a:lnTo>
                    <a:pt x="0" y="6511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36C475E7-5878-6E5B-D32E-6FACA5C809CD}"/>
                </a:ext>
              </a:extLst>
            </p:cNvPr>
            <p:cNvSpPr/>
            <p:nvPr/>
          </p:nvSpPr>
          <p:spPr>
            <a:xfrm>
              <a:off x="9365673" y="4045527"/>
              <a:ext cx="374072" cy="651164"/>
            </a:xfrm>
            <a:custGeom>
              <a:avLst/>
              <a:gdLst>
                <a:gd name="connsiteX0" fmla="*/ 0 w 374072"/>
                <a:gd name="connsiteY0" fmla="*/ 651164 h 651164"/>
                <a:gd name="connsiteX1" fmla="*/ 374072 w 374072"/>
                <a:gd name="connsiteY1" fmla="*/ 346364 h 651164"/>
                <a:gd name="connsiteX2" fmla="*/ 13854 w 374072"/>
                <a:gd name="connsiteY2" fmla="*/ 0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072" h="651164">
                  <a:moveTo>
                    <a:pt x="0" y="651164"/>
                  </a:moveTo>
                  <a:lnTo>
                    <a:pt x="374072" y="346364"/>
                  </a:lnTo>
                  <a:lnTo>
                    <a:pt x="138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CE17439-3DD3-3430-7075-33099EB3866F}"/>
                </a:ext>
              </a:extLst>
            </p:cNvPr>
            <p:cNvSpPr/>
            <p:nvPr/>
          </p:nvSpPr>
          <p:spPr>
            <a:xfrm>
              <a:off x="9393382" y="3449782"/>
              <a:ext cx="665018" cy="360218"/>
            </a:xfrm>
            <a:custGeom>
              <a:avLst/>
              <a:gdLst>
                <a:gd name="connsiteX0" fmla="*/ 0 w 665018"/>
                <a:gd name="connsiteY0" fmla="*/ 318654 h 360218"/>
                <a:gd name="connsiteX1" fmla="*/ 332509 w 665018"/>
                <a:gd name="connsiteY1" fmla="*/ 0 h 360218"/>
                <a:gd name="connsiteX2" fmla="*/ 665018 w 665018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18" h="360218">
                  <a:moveTo>
                    <a:pt x="0" y="318654"/>
                  </a:moveTo>
                  <a:lnTo>
                    <a:pt x="332509" y="0"/>
                  </a:lnTo>
                  <a:lnTo>
                    <a:pt x="665018" y="3602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D818F8-90A4-021B-2D14-F6FC56267D14}"/>
                </a:ext>
              </a:extLst>
            </p:cNvPr>
            <p:cNvSpPr/>
            <p:nvPr/>
          </p:nvSpPr>
          <p:spPr>
            <a:xfrm>
              <a:off x="10321636" y="3131127"/>
              <a:ext cx="401782" cy="678873"/>
            </a:xfrm>
            <a:custGeom>
              <a:avLst/>
              <a:gdLst>
                <a:gd name="connsiteX0" fmla="*/ 13855 w 401782"/>
                <a:gd name="connsiteY0" fmla="*/ 0 h 678873"/>
                <a:gd name="connsiteX1" fmla="*/ 401782 w 401782"/>
                <a:gd name="connsiteY1" fmla="*/ 360218 h 678873"/>
                <a:gd name="connsiteX2" fmla="*/ 0 w 401782"/>
                <a:gd name="connsiteY2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782" h="678873">
                  <a:moveTo>
                    <a:pt x="13855" y="0"/>
                  </a:moveTo>
                  <a:lnTo>
                    <a:pt x="401782" y="360218"/>
                  </a:lnTo>
                  <a:lnTo>
                    <a:pt x="0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67D8058-9F27-F665-4CA9-05F5FCB8946E}"/>
                </a:ext>
              </a:extLst>
            </p:cNvPr>
            <p:cNvSpPr/>
            <p:nvPr/>
          </p:nvSpPr>
          <p:spPr>
            <a:xfrm>
              <a:off x="8423564" y="3131127"/>
              <a:ext cx="665018" cy="678873"/>
            </a:xfrm>
            <a:custGeom>
              <a:avLst/>
              <a:gdLst>
                <a:gd name="connsiteX0" fmla="*/ 0 w 665018"/>
                <a:gd name="connsiteY0" fmla="*/ 0 h 678873"/>
                <a:gd name="connsiteX1" fmla="*/ 665018 w 665018"/>
                <a:gd name="connsiteY1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018" h="678873">
                  <a:moveTo>
                    <a:pt x="0" y="0"/>
                  </a:moveTo>
                  <a:lnTo>
                    <a:pt x="665018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ED139F64-C9BE-5B77-7A6D-31B2BB20462B}"/>
                </a:ext>
              </a:extLst>
            </p:cNvPr>
            <p:cNvCxnSpPr>
              <a:endCxn id="525" idx="1"/>
            </p:cNvCxnSpPr>
            <p:nvPr/>
          </p:nvCxnSpPr>
          <p:spPr>
            <a:xfrm>
              <a:off x="8748131" y="3445595"/>
              <a:ext cx="7942" cy="187455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3296B5E-9713-3C60-F658-0B6293383762}"/>
                </a:ext>
              </a:extLst>
            </p:cNvPr>
            <p:cNvSpPr/>
            <p:nvPr/>
          </p:nvSpPr>
          <p:spPr>
            <a:xfrm>
              <a:off x="7762240" y="2519680"/>
              <a:ext cx="2316480" cy="335280"/>
            </a:xfrm>
            <a:custGeom>
              <a:avLst/>
              <a:gdLst>
                <a:gd name="connsiteX0" fmla="*/ 355600 w 2316480"/>
                <a:gd name="connsiteY0" fmla="*/ 325120 h 335280"/>
                <a:gd name="connsiteX1" fmla="*/ 0 w 2316480"/>
                <a:gd name="connsiteY1" fmla="*/ 10160 h 335280"/>
                <a:gd name="connsiteX2" fmla="*/ 1950720 w 2316480"/>
                <a:gd name="connsiteY2" fmla="*/ 0 h 335280"/>
                <a:gd name="connsiteX3" fmla="*/ 2316480 w 2316480"/>
                <a:gd name="connsiteY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480" h="335280">
                  <a:moveTo>
                    <a:pt x="355600" y="325120"/>
                  </a:moveTo>
                  <a:lnTo>
                    <a:pt x="0" y="10160"/>
                  </a:lnTo>
                  <a:lnTo>
                    <a:pt x="1950720" y="0"/>
                  </a:lnTo>
                  <a:lnTo>
                    <a:pt x="2316480" y="3352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5FB44AD-D63A-A4BD-8174-890845E07653}"/>
                </a:ext>
              </a:extLst>
            </p:cNvPr>
            <p:cNvSpPr/>
            <p:nvPr/>
          </p:nvSpPr>
          <p:spPr>
            <a:xfrm>
              <a:off x="9712960" y="2519680"/>
              <a:ext cx="995680" cy="2824480"/>
            </a:xfrm>
            <a:custGeom>
              <a:avLst/>
              <a:gdLst>
                <a:gd name="connsiteX0" fmla="*/ 0 w 995680"/>
                <a:gd name="connsiteY0" fmla="*/ 0 h 2824480"/>
                <a:gd name="connsiteX1" fmla="*/ 995680 w 995680"/>
                <a:gd name="connsiteY1" fmla="*/ 20320 h 2824480"/>
                <a:gd name="connsiteX2" fmla="*/ 975360 w 995680"/>
                <a:gd name="connsiteY2" fmla="*/ 2824480 h 2824480"/>
                <a:gd name="connsiteX3" fmla="*/ 640080 w 995680"/>
                <a:gd name="connsiteY3" fmla="*/ 2489200 h 28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680" h="2824480">
                  <a:moveTo>
                    <a:pt x="0" y="0"/>
                  </a:moveTo>
                  <a:lnTo>
                    <a:pt x="995680" y="20320"/>
                  </a:lnTo>
                  <a:lnTo>
                    <a:pt x="975360" y="2824480"/>
                  </a:lnTo>
                  <a:lnTo>
                    <a:pt x="640080" y="24892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74C70C98-F87C-0248-D88D-785991A226A4}"/>
              </a:ext>
            </a:extLst>
          </p:cNvPr>
          <p:cNvGrpSpPr/>
          <p:nvPr/>
        </p:nvGrpSpPr>
        <p:grpSpPr>
          <a:xfrm>
            <a:off x="8551683" y="5130474"/>
            <a:ext cx="388002" cy="374968"/>
            <a:chOff x="5063923" y="5382336"/>
            <a:chExt cx="593396" cy="573462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1F63AC34-444C-10BB-CBA4-E58CC655C01C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3F1473D7-67D8-8808-FC9C-D4A948F5B0E8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853E7D45-8769-F18C-F19E-D3D5BC599E3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95F03FD2-4E9B-7263-208E-BD917E147FF5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A9757D0E-1561-6B09-2CA6-39B03660861D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6732601E-EBD7-6437-FBD4-4C0FDC757CD9}"/>
              </a:ext>
            </a:extLst>
          </p:cNvPr>
          <p:cNvGrpSpPr/>
          <p:nvPr/>
        </p:nvGrpSpPr>
        <p:grpSpPr>
          <a:xfrm>
            <a:off x="8551683" y="2336480"/>
            <a:ext cx="388002" cy="374968"/>
            <a:chOff x="5063923" y="5382336"/>
            <a:chExt cx="593396" cy="573462"/>
          </a:xfrm>
        </p:grpSpPr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8C678ADA-BC51-A204-9F24-64E2513BD21A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27A57225-916D-77DB-EC04-569FB2C11FC0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5CD7B5B-558C-2D01-82DB-F2CC8CB2777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82CE2612-8772-EC67-AEF1-866822C75C22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416D9EBB-42C2-E2CD-4106-A8A8B56C9FEA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863" name="Freeform 862">
            <a:extLst>
              <a:ext uri="{FF2B5EF4-FFF2-40B4-BE49-F238E27FC236}">
                <a16:creationId xmlns:a16="http://schemas.microsoft.com/office/drawing/2014/main" id="{F431BCF8-883B-96B1-7FAC-F23300F1809F}"/>
              </a:ext>
            </a:extLst>
          </p:cNvPr>
          <p:cNvSpPr/>
          <p:nvPr/>
        </p:nvSpPr>
        <p:spPr>
          <a:xfrm>
            <a:off x="5659120" y="2051095"/>
            <a:ext cx="2885440" cy="336505"/>
          </a:xfrm>
          <a:custGeom>
            <a:avLst/>
            <a:gdLst>
              <a:gd name="connsiteX0" fmla="*/ 0 w 2885440"/>
              <a:gd name="connsiteY0" fmla="*/ 245065 h 336505"/>
              <a:gd name="connsiteX1" fmla="*/ 1615440 w 2885440"/>
              <a:gd name="connsiteY1" fmla="*/ 1225 h 336505"/>
              <a:gd name="connsiteX2" fmla="*/ 2885440 w 2885440"/>
              <a:gd name="connsiteY2" fmla="*/ 336505 h 3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5440" h="336505">
                <a:moveTo>
                  <a:pt x="0" y="245065"/>
                </a:moveTo>
                <a:cubicBezTo>
                  <a:pt x="567266" y="115525"/>
                  <a:pt x="1134533" y="-14015"/>
                  <a:pt x="1615440" y="1225"/>
                </a:cubicBezTo>
                <a:cubicBezTo>
                  <a:pt x="2096347" y="16465"/>
                  <a:pt x="2490893" y="176485"/>
                  <a:pt x="2885440" y="33650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3">
            <a:extLst>
              <a:ext uri="{FF2B5EF4-FFF2-40B4-BE49-F238E27FC236}">
                <a16:creationId xmlns:a16="http://schemas.microsoft.com/office/drawing/2014/main" id="{97B09396-AC9C-F1F0-CAD8-A7C8BDCB3504}"/>
              </a:ext>
            </a:extLst>
          </p:cNvPr>
          <p:cNvSpPr/>
          <p:nvPr/>
        </p:nvSpPr>
        <p:spPr>
          <a:xfrm>
            <a:off x="5902960" y="4074160"/>
            <a:ext cx="2651760" cy="1691846"/>
          </a:xfrm>
          <a:custGeom>
            <a:avLst/>
            <a:gdLst>
              <a:gd name="connsiteX0" fmla="*/ 0 w 2651760"/>
              <a:gd name="connsiteY0" fmla="*/ 0 h 1691846"/>
              <a:gd name="connsiteX1" fmla="*/ 711200 w 2651760"/>
              <a:gd name="connsiteY1" fmla="*/ 975360 h 1691846"/>
              <a:gd name="connsiteX2" fmla="*/ 1778000 w 2651760"/>
              <a:gd name="connsiteY2" fmla="*/ 1676400 h 1691846"/>
              <a:gd name="connsiteX3" fmla="*/ 2651760 w 2651760"/>
              <a:gd name="connsiteY3" fmla="*/ 1391920 h 16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691846">
                <a:moveTo>
                  <a:pt x="0" y="0"/>
                </a:moveTo>
                <a:cubicBezTo>
                  <a:pt x="207433" y="347980"/>
                  <a:pt x="414867" y="695960"/>
                  <a:pt x="711200" y="975360"/>
                </a:cubicBezTo>
                <a:cubicBezTo>
                  <a:pt x="1007533" y="1254760"/>
                  <a:pt x="1454573" y="1606973"/>
                  <a:pt x="1778000" y="1676400"/>
                </a:cubicBezTo>
                <a:cubicBezTo>
                  <a:pt x="2101427" y="1745827"/>
                  <a:pt x="2376593" y="1568873"/>
                  <a:pt x="2651760" y="139192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86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099143-1EB6-ED5C-8BA6-ECCF5E475365}"/>
              </a:ext>
            </a:extLst>
          </p:cNvPr>
          <p:cNvSpPr/>
          <p:nvPr/>
        </p:nvSpPr>
        <p:spPr>
          <a:xfrm>
            <a:off x="1748099" y="4489235"/>
            <a:ext cx="3883267" cy="847492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Systolic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A8AC9-EAD6-BCF0-6FE7-60603549CEA6}"/>
              </a:ext>
            </a:extLst>
          </p:cNvPr>
          <p:cNvGrpSpPr>
            <a:grpSpLocks noChangeAspect="1"/>
          </p:cNvGrpSpPr>
          <p:nvPr/>
        </p:nvGrpSpPr>
        <p:grpSpPr>
          <a:xfrm>
            <a:off x="1205470" y="1781333"/>
            <a:ext cx="1404973" cy="1371600"/>
            <a:chOff x="2833141" y="4781862"/>
            <a:chExt cx="1614434" cy="15760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A1346C-F3CC-420C-FA74-08D9D83AF053}"/>
                </a:ext>
              </a:extLst>
            </p:cNvPr>
            <p:cNvSpPr/>
            <p:nvPr/>
          </p:nvSpPr>
          <p:spPr>
            <a:xfrm>
              <a:off x="2833141" y="4781862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4187C1-79A7-CFDB-53D5-BFA67F4B9AAE}"/>
                </a:ext>
              </a:extLst>
            </p:cNvPr>
            <p:cNvSpPr/>
            <p:nvPr/>
          </p:nvSpPr>
          <p:spPr>
            <a:xfrm>
              <a:off x="3456669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24BD-6AC8-540E-60B6-2AB216F68DBA}"/>
                </a:ext>
              </a:extLst>
            </p:cNvPr>
            <p:cNvSpPr/>
            <p:nvPr/>
          </p:nvSpPr>
          <p:spPr>
            <a:xfrm>
              <a:off x="4080197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C51A6-60C2-5B58-6FBC-ADB721092485}"/>
                </a:ext>
              </a:extLst>
            </p:cNvPr>
            <p:cNvSpPr/>
            <p:nvPr/>
          </p:nvSpPr>
          <p:spPr>
            <a:xfrm>
              <a:off x="2834759" y="5362639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184135-AEEF-F2C1-5848-3362556CC7DE}"/>
                </a:ext>
              </a:extLst>
            </p:cNvPr>
            <p:cNvSpPr/>
            <p:nvPr/>
          </p:nvSpPr>
          <p:spPr>
            <a:xfrm>
              <a:off x="3458287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5597FF-5281-0151-6F23-EBE25D426E85}"/>
                </a:ext>
              </a:extLst>
            </p:cNvPr>
            <p:cNvSpPr/>
            <p:nvPr/>
          </p:nvSpPr>
          <p:spPr>
            <a:xfrm>
              <a:off x="4081815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688A01-557B-A2DF-79B4-9B2778FCB9DE}"/>
                </a:ext>
              </a:extLst>
            </p:cNvPr>
            <p:cNvSpPr/>
            <p:nvPr/>
          </p:nvSpPr>
          <p:spPr>
            <a:xfrm>
              <a:off x="2833141" y="59892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9EDC6B-8ACD-D9B3-0BA5-CACD3DF755B0}"/>
                </a:ext>
              </a:extLst>
            </p:cNvPr>
            <p:cNvSpPr/>
            <p:nvPr/>
          </p:nvSpPr>
          <p:spPr>
            <a:xfrm>
              <a:off x="3456669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AA013-7A8A-1962-D9B3-808200C5EB29}"/>
                </a:ext>
              </a:extLst>
            </p:cNvPr>
            <p:cNvSpPr/>
            <p:nvPr/>
          </p:nvSpPr>
          <p:spPr>
            <a:xfrm>
              <a:off x="4080197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D0B599-A1CC-CDA0-C886-ECAB4FAD459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22429" y="4967727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38E0E-983C-1320-915D-352AE7BDE784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198901" y="4964742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017AD0-C406-37EE-B57C-ABED7AE1A63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3016021" y="5147622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0782B8-CD22-0C1E-5356-09878BBD0779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3016021" y="5728399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723394-3F01-96A0-C309-EF3D3D1D7591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639549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FAFEB4-7100-FB15-BF39-EFAB30573B55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4263077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4ED4A3-0DAF-7DC7-B706-2EFC45E2CB6D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824047" y="5548504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28EF7E-C182-9D84-7107-47AF8B456EA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3200519" y="5545519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9EED88-630A-167C-C6E1-7F5E63DC8B79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flipH="1">
              <a:off x="3639549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8ECD6-0AD7-405E-2C48-5D5F56136C52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4263077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FAD62A-E487-C3EB-21A2-A4D3DFD17C97}"/>
                </a:ext>
              </a:extLst>
            </p:cNvPr>
            <p:cNvCxnSpPr>
              <a:cxnSpLocks/>
              <a:stCxn id="29" idx="1"/>
              <a:endCxn id="28" idx="3"/>
            </p:cNvCxnSpPr>
            <p:nvPr/>
          </p:nvCxnSpPr>
          <p:spPr>
            <a:xfrm flipH="1">
              <a:off x="3822429" y="6175068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446B53-C664-7FBA-F4A6-F863606B202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 flipV="1">
              <a:off x="3198901" y="6172083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831951" y="1796102"/>
            <a:ext cx="783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ULP-SRP, ISA, </a:t>
            </a:r>
            <a:r>
              <a:rPr lang="en-US" sz="2800" dirty="0" err="1"/>
              <a:t>HyCube</a:t>
            </a:r>
            <a:r>
              <a:rPr lang="en-US" sz="2800" dirty="0"/>
              <a:t>, 4D-CGRA,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area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 </a:t>
            </a:r>
            <a:r>
              <a:rPr lang="en-US" sz="2800" dirty="0"/>
              <a:t>limited to regular programs, mapping is hard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E7DF75-4970-E7DA-1F36-257C775ACCC4}"/>
              </a:ext>
            </a:extLst>
          </p:cNvPr>
          <p:cNvSpPr/>
          <p:nvPr/>
        </p:nvSpPr>
        <p:spPr>
          <a:xfrm>
            <a:off x="1233476" y="179610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E5EC90-C09A-7F86-E1D4-09404FD74D93}"/>
              </a:ext>
            </a:extLst>
          </p:cNvPr>
          <p:cNvSpPr/>
          <p:nvPr/>
        </p:nvSpPr>
        <p:spPr>
          <a:xfrm>
            <a:off x="1771646" y="2305692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C19531-8B29-C7D1-C42A-4A410AFA2614}"/>
              </a:ext>
            </a:extLst>
          </p:cNvPr>
          <p:cNvSpPr/>
          <p:nvPr/>
        </p:nvSpPr>
        <p:spPr>
          <a:xfrm>
            <a:off x="2309814" y="1815146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A4CA0F-B5E7-725D-761E-02844889D0B5}"/>
              </a:ext>
            </a:extLst>
          </p:cNvPr>
          <p:cNvSpPr/>
          <p:nvPr/>
        </p:nvSpPr>
        <p:spPr>
          <a:xfrm>
            <a:off x="1238248" y="2858146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94986A-3EC0-03CC-E945-18D9DB4C2E9A}"/>
              </a:ext>
            </a:extLst>
          </p:cNvPr>
          <p:cNvSpPr/>
          <p:nvPr/>
        </p:nvSpPr>
        <p:spPr>
          <a:xfrm>
            <a:off x="1762122" y="2853380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03670A-97D4-02C4-2DDA-7D02DE4A7E89}"/>
              </a:ext>
            </a:extLst>
          </p:cNvPr>
          <p:cNvSpPr/>
          <p:nvPr/>
        </p:nvSpPr>
        <p:spPr>
          <a:xfrm>
            <a:off x="2308922" y="2296913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4768FD-08CD-4017-D3F5-2CCAFC575BD7}"/>
              </a:ext>
            </a:extLst>
          </p:cNvPr>
          <p:cNvSpPr/>
          <p:nvPr/>
        </p:nvSpPr>
        <p:spPr>
          <a:xfrm>
            <a:off x="1233475" y="1799440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0A6B3C-4773-EA91-A4BF-47687A53D5B6}"/>
              </a:ext>
            </a:extLst>
          </p:cNvPr>
          <p:cNvSpPr/>
          <p:nvPr/>
        </p:nvSpPr>
        <p:spPr>
          <a:xfrm>
            <a:off x="1774442" y="230569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382EFC5-1316-71C1-DF6C-A053AF980D0C}"/>
              </a:ext>
            </a:extLst>
          </p:cNvPr>
          <p:cNvSpPr/>
          <p:nvPr/>
        </p:nvSpPr>
        <p:spPr>
          <a:xfrm>
            <a:off x="1220072" y="2307551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80775A-16A2-2300-73F2-BF88AA3A0456}"/>
              </a:ext>
            </a:extLst>
          </p:cNvPr>
          <p:cNvSpPr/>
          <p:nvPr/>
        </p:nvSpPr>
        <p:spPr>
          <a:xfrm>
            <a:off x="1122517" y="3601603"/>
            <a:ext cx="466868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5275E6-6C68-337A-22CD-28897EF2901E}"/>
              </a:ext>
            </a:extLst>
          </p:cNvPr>
          <p:cNvCxnSpPr/>
          <p:nvPr/>
        </p:nvCxnSpPr>
        <p:spPr>
          <a:xfrm>
            <a:off x="6096000" y="3222905"/>
            <a:ext cx="0" cy="31297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5A471E5-2648-946D-B920-B1FC0416CBAF}"/>
              </a:ext>
            </a:extLst>
          </p:cNvPr>
          <p:cNvSpPr/>
          <p:nvPr/>
        </p:nvSpPr>
        <p:spPr>
          <a:xfrm>
            <a:off x="6416782" y="3601603"/>
            <a:ext cx="4668683" cy="2308324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7C3556-0F83-EE01-3243-91D9D09539F6}"/>
              </a:ext>
            </a:extLst>
          </p:cNvPr>
          <p:cNvSpPr txBox="1"/>
          <p:nvPr/>
        </p:nvSpPr>
        <p:spPr>
          <a:xfrm>
            <a:off x="6317509" y="3136342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A23FCDD-42C9-CF81-D3CC-F9063DC47D92}"/>
              </a:ext>
            </a:extLst>
          </p:cNvPr>
          <p:cNvSpPr/>
          <p:nvPr/>
        </p:nvSpPr>
        <p:spPr>
          <a:xfrm>
            <a:off x="870124" y="4223657"/>
            <a:ext cx="559678" cy="265578"/>
          </a:xfrm>
          <a:prstGeom prst="righ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D2C06-9AEF-7DE9-D13A-2CC519AAF456}"/>
              </a:ext>
            </a:extLst>
          </p:cNvPr>
          <p:cNvSpPr txBox="1"/>
          <p:nvPr/>
        </p:nvSpPr>
        <p:spPr>
          <a:xfrm>
            <a:off x="6380317" y="5909927"/>
            <a:ext cx="385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Irregular loops &amp; memory</a:t>
            </a:r>
          </a:p>
        </p:txBody>
      </p:sp>
    </p:spTree>
    <p:extLst>
      <p:ext uri="{BB962C8B-B14F-4D97-AF65-F5344CB8AC3E}">
        <p14:creationId xmlns:p14="http://schemas.microsoft.com/office/powerpoint/2010/main" val="20908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1" animBg="1"/>
      <p:bldP spid="51" grpId="1" animBg="1"/>
      <p:bldP spid="52" grpId="1" animBg="1"/>
      <p:bldP spid="53" grpId="0" animBg="1"/>
      <p:bldP spid="59" grpId="0" animBg="1"/>
      <p:bldP spid="60" grpId="0"/>
      <p:bldP spid="61" grpId="0" animBg="1"/>
      <p:bldP spid="6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Alternative-dataflow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781874" y="1438483"/>
            <a:ext cx="78051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Revel, Plasticine, SNAFU,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more flexibility v. systolic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programs must fit patterns, usually performance-oriented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3CFD6-E5D2-E025-70E6-3FFF077C90C9}"/>
              </a:ext>
            </a:extLst>
          </p:cNvPr>
          <p:cNvGrpSpPr>
            <a:grpSpLocks noChangeAspect="1"/>
          </p:cNvGrpSpPr>
          <p:nvPr/>
        </p:nvGrpSpPr>
        <p:grpSpPr>
          <a:xfrm>
            <a:off x="1190752" y="1523464"/>
            <a:ext cx="1620140" cy="1645920"/>
            <a:chOff x="1284972" y="1781334"/>
            <a:chExt cx="1253773" cy="127372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A9B810-945C-9510-A44F-579CCB2C86AE}"/>
                </a:ext>
              </a:extLst>
            </p:cNvPr>
            <p:cNvGrpSpPr/>
            <p:nvPr/>
          </p:nvGrpSpPr>
          <p:grpSpPr>
            <a:xfrm>
              <a:off x="1289860" y="1791529"/>
              <a:ext cx="1176974" cy="1162161"/>
              <a:chOff x="7812775" y="6207932"/>
              <a:chExt cx="1176974" cy="116216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947FBA-3421-9955-1DBF-2820592F4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E68F0A7-F3C8-B1D1-CF6B-7BAE654A65D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DB64BD9-32C5-76A7-8269-16849F33BD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484FAEE-F810-1638-F6EB-8D3E561C46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72CA92F-A0E5-B598-C058-915232BB3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D00EFF-DDE1-2C1A-7BB8-E31B37D02874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75BE55E-C4C2-B128-9DE6-9AD588991F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97EFF27-B0D1-F06A-56E9-2995A0306E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7221C54-9EDD-2129-0474-7C64CF857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D33609-F117-CE36-F648-F6CC85423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631663-3F4E-C0CA-CE3B-A2D31498A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3AE0BA-7DFD-6301-708F-17DBAD8EB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C3B6677-F167-4893-E322-D4D3A4D6417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6DAC2B-5009-F8C5-E0AF-410DBAA97F6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D440866-92F8-0F10-3282-8501E85051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3438D27-E02E-C156-C790-F560D2A74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1D1DD80-7083-BA44-7C83-B846EC14736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66A9D50-D57A-E287-92F5-7A8361E156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664C411-6482-3D7F-4831-C7A5DB86CF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F816A10-CDF9-8E67-99A3-C725E86B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8C0AE3D-43FA-FE50-7DB1-F9351589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1C3724-5C81-DAE9-DA09-9A66E1C63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79C0812-6C13-2A66-45E1-F71461C1A6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EE52BC1-2961-67EE-07B4-C550B33A65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BC29C03-0BD4-C8AC-820E-BE7410ECCF6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579028D-A903-7FF1-95D1-19595AA76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A2CD8D-7170-413A-05C9-F03315650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36B035C-8EA4-43E4-BA47-0BEBDD8A61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2D5BA09-45DA-ABDD-EA24-40723D865D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2A46FFB-0199-867C-3D92-E60A3C42A2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77196E1-30D4-2CA3-3E4E-E4E2A7FAB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DF89BD6-7477-B8E8-BBA9-F31A7BBE0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D0BEA1-4075-CBFC-69A8-D82DB6135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A3424BC-DB0C-20B9-B6FE-6AE7732A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3E29CAD-A00E-D54D-D211-6C8EC3A008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DA33134-1622-0838-716D-E7BFEE61AA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0F246EE-94F5-E412-FF72-70375E5954A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BA29C7-39D1-C710-949F-7B9CFDECB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1392410-D05A-D766-40CB-786F51AC1A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F47DAD5-4C46-AABE-244F-E4D3EB4DC4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33282A6-CE72-F314-E853-366D2FF764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56F4BE-9F49-4EF7-27DD-4A6D59BCC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7D287DB-0FCB-75B1-AA33-9899162E6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338A3F9-DE24-65A3-19BF-E0EE6B1E7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1E7EB9-E44A-DA2A-123D-E2C454233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9CA188-3E05-D1F7-2881-DE40A48B3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BE4053B-7091-52FD-53FF-062EAA12E6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550275D-211B-83AC-03C9-52FAE59197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77091C1-8D85-6A67-8A9E-16D25AA74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3DB247A-B6A7-547B-6ADA-B4EA3CBCAB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4BF032C-716E-8F6F-09ED-C8165289A6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E778804-5DF7-73DA-3D9D-A00CE351CA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6A957EC-C63F-15F0-CE02-E80458FFB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CCF081-70B1-DEEB-739B-5E39DC843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B95C084-FB48-1BA1-5758-A800053AE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B62F3D-C1A0-55B3-DC3A-0324DF5B8E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17C540C-C39C-3159-A4BB-B3F8E9E326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DCE2A44-ED2E-ABDB-6274-43E73362D63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EF20101-17C8-A41D-2163-11EBAC0B55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9CDF255-7584-DF36-A434-88C9667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EA12173-8D08-1D4C-58BF-36115108E7A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02A4ED8-D782-328B-1084-A5C740FB36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7D8676F-B2C9-09E1-FC14-44640E6779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52E87E1-9DBF-E837-2732-6FBC5ED6C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1AC6406-0013-007C-A2D7-7905CFC43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EDD85F5-FAB3-BF80-D0BD-8C1937A78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8BBFA9-0CF2-686E-73FB-1E9EA85017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6BB6F0-69F9-887A-0642-BAFBB7BE58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FB7980F-BB26-822D-9E43-823D2CCB26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35A6D2-8EDA-3A7C-142E-BDF20420C7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8D1608-5D8E-8071-BAC4-5DAEECFE7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BFA0271-6A5C-7D27-1520-B45F57BA2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3CDB4E3-3D57-29D0-C038-059B4CB6E7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7BA9EF-1690-EF0C-C889-2E49B33789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99BB2A-8AC3-A874-BFC7-79C5DED0A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EACEF07-6904-DF1F-D6A2-53F5E8D1F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B59B6E6-5743-8868-2D62-FE68A9D74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4B516DD-846E-1098-BA75-59B474C061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CA51DC7-2A4F-681B-4447-847622045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52BC677-6CA9-B4ED-12D8-CD7A731A6C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DE3FF02-718E-CA4D-7DB4-151C56937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1EC49A7-86ED-6806-EE5A-C1A072BB0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A0E581-978A-5C0B-CEC0-CA935E58F8B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686E77-B449-0CD9-52F6-EBB8435924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7226C99-3CB3-8FB8-7793-8C73F34554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5E325-0A96-07C3-FA5E-465D605E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B55322A-E45C-D23C-2EDE-01B0AECA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5D3215E-15DF-E25F-89E5-0091F51C6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2FF9F4-9C1A-7CE8-78B3-C0C386FD2C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06BE8DF-08BA-2818-B67A-A742E88A4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BBB1E8C-D830-803E-EC56-51CF3529FC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E60868-FF6F-01FC-7396-6AB222ACD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C1C403-D4B6-1470-93DA-D7A1441A7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5811AF5-5212-4BFB-C7C7-F6DC71894A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4CE4DCB-F0E4-BA5A-2010-17C337C119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48FE18-60CE-5FCA-E86D-595EAE1FF9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1A9823B-7A2A-6A69-4023-06C04F86B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A2642F-09BA-65B5-3A86-CF80E6561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A04D998-C833-F277-40AC-6241E565E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F248DA4-EB5A-7DCC-4E2F-409FBEB490E9}"/>
                </a:ext>
              </a:extLst>
            </p:cNvPr>
            <p:cNvSpPr/>
            <p:nvPr/>
          </p:nvSpPr>
          <p:spPr>
            <a:xfrm>
              <a:off x="1284972" y="1781334"/>
              <a:ext cx="1253773" cy="12737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965AFCE-22BD-FF48-F8C6-AD9EBC7F1443}"/>
                </a:ext>
              </a:extLst>
            </p:cNvPr>
            <p:cNvGrpSpPr/>
            <p:nvPr/>
          </p:nvGrpSpPr>
          <p:grpSpPr>
            <a:xfrm>
              <a:off x="1415352" y="1911463"/>
              <a:ext cx="1019889" cy="634234"/>
              <a:chOff x="8792249" y="4566457"/>
              <a:chExt cx="1019889" cy="63423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9200E-5AEC-DF97-4DC7-96F1ADE77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C3CF1B-4E2D-BFB4-5B3A-C64054085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A4B7A79-859E-8EB7-4693-B562B1BA52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58271F-4E7D-6F22-091D-F9D7C16DB6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D44B1DA-39A7-3313-2D13-FD5B378E8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956A91F-37E2-CA37-C9F1-FC47C951B78D}"/>
                  </a:ext>
                </a:extLst>
              </p:cNvPr>
              <p:cNvCxnSpPr>
                <a:cxnSpLocks/>
                <a:stCxn id="145" idx="5"/>
                <a:endCxn id="1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D58AB52-765E-7256-41A6-CFCE42964D17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5DCBEDD-0138-3287-49A7-E2328D9C3181}"/>
                  </a:ext>
                </a:extLst>
              </p:cNvPr>
              <p:cNvCxnSpPr>
                <a:cxnSpLocks/>
                <a:endCxn id="1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25FF570-1EC9-6A6D-29E0-C8C5846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22834E6F-D32A-BA6D-0BAE-B1B21D791936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AEFE317A-2240-7449-BEB5-24FC8007AB4F}"/>
                  </a:ext>
                </a:extLst>
              </p:cNvPr>
              <p:cNvCxnSpPr>
                <a:cxnSpLocks/>
                <a:endCxn id="1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A2DAED2-174F-7E59-74AE-D6EDBED488F3}"/>
                  </a:ext>
                </a:extLst>
              </p:cNvPr>
              <p:cNvCxnSpPr>
                <a:cxnSpLocks/>
                <a:endCxn id="1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C9D59B2-572B-A7D1-29D9-4ED0BDA11156}"/>
                </a:ext>
              </a:extLst>
            </p:cNvPr>
            <p:cNvSpPr/>
            <p:nvPr/>
          </p:nvSpPr>
          <p:spPr>
            <a:xfrm>
              <a:off x="1610454" y="1841230"/>
              <a:ext cx="574431" cy="117231"/>
            </a:xfrm>
            <a:custGeom>
              <a:avLst/>
              <a:gdLst>
                <a:gd name="connsiteX0" fmla="*/ 574431 w 574431"/>
                <a:gd name="connsiteY0" fmla="*/ 117231 h 117231"/>
                <a:gd name="connsiteX1" fmla="*/ 433754 w 574431"/>
                <a:gd name="connsiteY1" fmla="*/ 0 h 117231"/>
                <a:gd name="connsiteX2" fmla="*/ 82062 w 574431"/>
                <a:gd name="connsiteY2" fmla="*/ 0 h 117231"/>
                <a:gd name="connsiteX3" fmla="*/ 0 w 574431"/>
                <a:gd name="connsiteY3" fmla="*/ 105508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431" h="117231">
                  <a:moveTo>
                    <a:pt x="574431" y="117231"/>
                  </a:moveTo>
                  <a:lnTo>
                    <a:pt x="433754" y="0"/>
                  </a:lnTo>
                  <a:lnTo>
                    <a:pt x="82062" y="0"/>
                  </a:lnTo>
                  <a:lnTo>
                    <a:pt x="0" y="10550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D676CC-EDBA-F0EF-C68E-A82241A3B4E2}"/>
              </a:ext>
            </a:extLst>
          </p:cNvPr>
          <p:cNvCxnSpPr>
            <a:cxnSpLocks/>
          </p:cNvCxnSpPr>
          <p:nvPr/>
        </p:nvCxnSpPr>
        <p:spPr>
          <a:xfrm>
            <a:off x="6096000" y="3326935"/>
            <a:ext cx="0" cy="282251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BBF03-1E73-CDDA-932E-CC653BFAFA6A}"/>
              </a:ext>
            </a:extLst>
          </p:cNvPr>
          <p:cNvSpPr/>
          <p:nvPr/>
        </p:nvSpPr>
        <p:spPr>
          <a:xfrm>
            <a:off x="974806" y="3454752"/>
            <a:ext cx="461318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C0CA52-388E-63DB-1CF3-D28B49CBD685}"/>
              </a:ext>
            </a:extLst>
          </p:cNvPr>
          <p:cNvSpPr/>
          <p:nvPr/>
        </p:nvSpPr>
        <p:spPr>
          <a:xfrm>
            <a:off x="3381829" y="4731661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rgbClr val="C00000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EE030-DAB5-620D-7987-41C41192B91B}"/>
              </a:ext>
            </a:extLst>
          </p:cNvPr>
          <p:cNvSpPr txBox="1"/>
          <p:nvPr/>
        </p:nvSpPr>
        <p:spPr>
          <a:xfrm>
            <a:off x="3701424" y="4688119"/>
            <a:ext cx="135325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</a:t>
            </a:r>
          </a:p>
          <a:p>
            <a:r>
              <a:rPr lang="en-US" dirty="0"/>
              <a:t>dependence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3125ED-0326-4308-0336-E689425D430C}"/>
              </a:ext>
            </a:extLst>
          </p:cNvPr>
          <p:cNvSpPr txBox="1"/>
          <p:nvPr/>
        </p:nvSpPr>
        <p:spPr>
          <a:xfrm>
            <a:off x="6312955" y="3029895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5265680-B8B2-7227-076A-74E43CAC65B3}"/>
              </a:ext>
            </a:extLst>
          </p:cNvPr>
          <p:cNvSpPr/>
          <p:nvPr/>
        </p:nvSpPr>
        <p:spPr>
          <a:xfrm>
            <a:off x="6413528" y="3477046"/>
            <a:ext cx="4613181" cy="2585323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F9D7AD3-2BB2-84D0-823A-39A3D3247557}"/>
              </a:ext>
            </a:extLst>
          </p:cNvPr>
          <p:cNvCxnSpPr/>
          <p:nvPr/>
        </p:nvCxnSpPr>
        <p:spPr>
          <a:xfrm flipH="1">
            <a:off x="797554" y="3326935"/>
            <a:ext cx="4935589" cy="28225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109DB26-D537-48E9-CA18-5639B46DD052}"/>
              </a:ext>
            </a:extLst>
          </p:cNvPr>
          <p:cNvSpPr txBox="1"/>
          <p:nvPr/>
        </p:nvSpPr>
        <p:spPr>
          <a:xfrm>
            <a:off x="6413528" y="6040075"/>
            <a:ext cx="280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Memory ordering</a:t>
            </a:r>
          </a:p>
        </p:txBody>
      </p:sp>
    </p:spTree>
    <p:extLst>
      <p:ext uri="{BB962C8B-B14F-4D97-AF65-F5344CB8AC3E}">
        <p14:creationId xmlns:p14="http://schemas.microsoft.com/office/powerpoint/2010/main" val="14005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0" grpId="0"/>
      <p:bldP spid="161" grpId="0" animBg="1"/>
      <p:bldP spid="16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75153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 err="1"/>
              <a:t>Wavescalar</a:t>
            </a:r>
            <a:r>
              <a:rPr lang="en-US" sz="2800" dirty="0"/>
              <a:t>, SGMF, Trips, TTDA,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761309" y="5714468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27514" y="3269976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01010" y="5512906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892209" y="5328240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15240" y="379770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094615" y="480004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154018" y="3797703"/>
            <a:ext cx="55602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085896" y="34597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27514" y="4810803"/>
            <a:ext cx="1461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273630" y="48067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088277" y="4267202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36638" y="4615382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1706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559AC4-931F-F328-1CB7-C8CB3FA067B2}"/>
              </a:ext>
            </a:extLst>
          </p:cNvPr>
          <p:cNvSpPr txBox="1"/>
          <p:nvPr/>
        </p:nvSpPr>
        <p:spPr>
          <a:xfrm>
            <a:off x="877324" y="3559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59035-58C2-35F2-870A-74C74B3523E5}"/>
              </a:ext>
            </a:extLst>
          </p:cNvPr>
          <p:cNvSpPr txBox="1"/>
          <p:nvPr/>
        </p:nvSpPr>
        <p:spPr>
          <a:xfrm>
            <a:off x="1501100" y="30624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1AEBA88-8C84-3CF9-35E6-33BD5A11C3FD}"/>
              </a:ext>
            </a:extLst>
          </p:cNvPr>
          <p:cNvSpPr/>
          <p:nvPr/>
        </p:nvSpPr>
        <p:spPr>
          <a:xfrm>
            <a:off x="1015770" y="3440325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396C9-5ACF-B702-3BF1-C089D99DE7E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472970" y="2750765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0C149-554C-EF52-15CC-4EF08D795FC4}"/>
              </a:ext>
            </a:extLst>
          </p:cNvPr>
          <p:cNvCxnSpPr>
            <a:cxnSpLocks/>
          </p:cNvCxnSpPr>
          <p:nvPr/>
        </p:nvCxnSpPr>
        <p:spPr>
          <a:xfrm>
            <a:off x="537797" y="3897525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99541-D33C-0D8E-28CC-F5DC42D71951}"/>
              </a:ext>
            </a:extLst>
          </p:cNvPr>
          <p:cNvCxnSpPr>
            <a:cxnSpLocks/>
          </p:cNvCxnSpPr>
          <p:nvPr/>
        </p:nvCxnSpPr>
        <p:spPr>
          <a:xfrm>
            <a:off x="1472969" y="434404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E5CD345-CE64-EA6C-ACE3-26020041CE68}"/>
              </a:ext>
            </a:extLst>
          </p:cNvPr>
          <p:cNvSpPr/>
          <p:nvPr/>
        </p:nvSpPr>
        <p:spPr>
          <a:xfrm>
            <a:off x="1223597" y="247209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B4F740-53D2-8FDE-FC02-600C5D1DEC4F}"/>
              </a:ext>
            </a:extLst>
          </p:cNvPr>
          <p:cNvSpPr/>
          <p:nvPr/>
        </p:nvSpPr>
        <p:spPr>
          <a:xfrm>
            <a:off x="295338" y="366892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D356D4-3295-268B-38D9-FC92490DA432}"/>
              </a:ext>
            </a:extLst>
          </p:cNvPr>
          <p:cNvSpPr/>
          <p:nvPr/>
        </p:nvSpPr>
        <p:spPr>
          <a:xfrm>
            <a:off x="1258237" y="411544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040CA-499C-5D41-B783-992DE0558469}"/>
              </a:ext>
            </a:extLst>
          </p:cNvPr>
          <p:cNvSpPr txBox="1"/>
          <p:nvPr/>
        </p:nvSpPr>
        <p:spPr>
          <a:xfrm>
            <a:off x="806202" y="51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E54F-A9D4-31F5-D208-4A4B93921215}"/>
              </a:ext>
            </a:extLst>
          </p:cNvPr>
          <p:cNvSpPr txBox="1"/>
          <p:nvPr/>
        </p:nvSpPr>
        <p:spPr>
          <a:xfrm>
            <a:off x="1126179" y="1536598"/>
            <a:ext cx="183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Steer gates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78C158-F6D3-B85A-75B8-5F80E79AE742}"/>
              </a:ext>
            </a:extLst>
          </p:cNvPr>
          <p:cNvSpPr/>
          <p:nvPr/>
        </p:nvSpPr>
        <p:spPr>
          <a:xfrm>
            <a:off x="3396895" y="3596353"/>
            <a:ext cx="2969043" cy="11466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83B4B-83D2-C61B-8112-C8CC82A43865}"/>
              </a:ext>
            </a:extLst>
          </p:cNvPr>
          <p:cNvSpPr/>
          <p:nvPr/>
        </p:nvSpPr>
        <p:spPr>
          <a:xfrm>
            <a:off x="2624672" y="2466364"/>
            <a:ext cx="4339769" cy="313932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BBBBBB"/>
                </a:solidFill>
                <a:latin typeface="Courier" pitchFamily="2" charset="0"/>
              </a:rPr>
              <a:t>   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</a:t>
            </a:r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   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t2;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0AAA2-18EF-8C20-674C-7DA9BB057B56}"/>
              </a:ext>
            </a:extLst>
          </p:cNvPr>
          <p:cNvSpPr/>
          <p:nvPr/>
        </p:nvSpPr>
        <p:spPr>
          <a:xfrm>
            <a:off x="6467538" y="3312530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 = 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endParaRPr lang="en-US" dirty="0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CA4FF9C8-E1D9-C87C-2D1C-9CF9DA0509B8}"/>
              </a:ext>
            </a:extLst>
          </p:cNvPr>
          <p:cNvSpPr/>
          <p:nvPr/>
        </p:nvSpPr>
        <p:spPr>
          <a:xfrm>
            <a:off x="6467538" y="3610869"/>
            <a:ext cx="590064" cy="228600"/>
          </a:xfrm>
          <a:prstGeom prst="lef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208C2-11EC-83BD-ADB7-462DB27346E0}"/>
              </a:ext>
            </a:extLst>
          </p:cNvPr>
          <p:cNvCxnSpPr/>
          <p:nvPr/>
        </p:nvCxnSpPr>
        <p:spPr>
          <a:xfrm>
            <a:off x="7820357" y="1809533"/>
            <a:ext cx="0" cy="44818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E52EDC-7741-8768-00B0-9D08EB78C426}"/>
              </a:ext>
            </a:extLst>
          </p:cNvPr>
          <p:cNvSpPr txBox="1"/>
          <p:nvPr/>
        </p:nvSpPr>
        <p:spPr>
          <a:xfrm>
            <a:off x="8040639" y="1547923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D13C3-DEAE-61C4-7C67-744D612251D0}"/>
              </a:ext>
            </a:extLst>
          </p:cNvPr>
          <p:cNvSpPr/>
          <p:nvPr/>
        </p:nvSpPr>
        <p:spPr>
          <a:xfrm>
            <a:off x="8716774" y="3234799"/>
            <a:ext cx="1701107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704A5-E2A1-DD32-F3B0-448FB970F6CE}"/>
              </a:ext>
            </a:extLst>
          </p:cNvPr>
          <p:cNvSpPr/>
          <p:nvPr/>
        </p:nvSpPr>
        <p:spPr>
          <a:xfrm>
            <a:off x="8040639" y="3966328"/>
            <a:ext cx="2665006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74A912F-2B06-307C-0AE4-AFE14A7AE325}"/>
              </a:ext>
            </a:extLst>
          </p:cNvPr>
          <p:cNvSpPr/>
          <p:nvPr/>
        </p:nvSpPr>
        <p:spPr>
          <a:xfrm rot="5400000">
            <a:off x="10571498" y="3676681"/>
            <a:ext cx="1486355" cy="434704"/>
          </a:xfrm>
          <a:prstGeom prst="trapezoid">
            <a:avLst>
              <a:gd name="adj" fmla="val 5505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6F597-7969-2408-A27C-A8508F98DFE5}"/>
              </a:ext>
            </a:extLst>
          </p:cNvPr>
          <p:cNvSpPr/>
          <p:nvPr/>
        </p:nvSpPr>
        <p:spPr>
          <a:xfrm>
            <a:off x="10670909" y="2097032"/>
            <a:ext cx="128753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2545C7-8CA0-4029-12C5-9C118FC0E012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>
            <a:off x="11314675" y="2466364"/>
            <a:ext cx="1" cy="804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379303-FA52-8B38-17F2-7395592A998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417881" y="3419465"/>
            <a:ext cx="685548" cy="5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3B7D76-702F-B0F8-BFBE-9074898E830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05645" y="4289494"/>
            <a:ext cx="39167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30CBF6-B98E-B496-4374-01079CC998E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532028" y="3894033"/>
            <a:ext cx="4264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124EEC-14E5-3100-FA79-DBC981DEDA80}"/>
              </a:ext>
            </a:extLst>
          </p:cNvPr>
          <p:cNvSpPr txBox="1"/>
          <p:nvPr/>
        </p:nvSpPr>
        <p:spPr>
          <a:xfrm>
            <a:off x="8054153" y="4876243"/>
            <a:ext cx="381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sides fire </a:t>
            </a:r>
            <a:r>
              <a:rPr lang="en-US" sz="2000" dirty="0">
                <a:sym typeface="Wingdings" pitchFamily="2" charset="2"/>
              </a:rPr>
              <a:t> wastes energy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5625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0118 0.0990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85 C 0.01992 0.03657 0.04023 0.07523 0.03997 0.10393 C 0.03984 0.1324 0.01914 0.15092 -0.00156 0.16967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 animBg="1"/>
      <p:bldP spid="34" grpId="0"/>
      <p:bldP spid="35" grpId="0" animBg="1"/>
      <p:bldP spid="36" grpId="0" animBg="1"/>
      <p:bldP spid="38" grpId="0" animBg="1"/>
      <p:bldP spid="39" grpId="0" animBg="1"/>
      <p:bldP spid="5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25D2E0-A8A6-B8C7-2687-7A3EA73E8D35}"/>
              </a:ext>
            </a:extLst>
          </p:cNvPr>
          <p:cNvSpPr txBox="1"/>
          <p:nvPr/>
        </p:nvSpPr>
        <p:spPr>
          <a:xfrm>
            <a:off x="1126179" y="1536598"/>
            <a:ext cx="1845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Carry gates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8CD1DE-A764-1BEE-21BB-C1B3C1E5D4EC}"/>
              </a:ext>
            </a:extLst>
          </p:cNvPr>
          <p:cNvSpPr/>
          <p:nvPr/>
        </p:nvSpPr>
        <p:spPr>
          <a:xfrm>
            <a:off x="1150850" y="3151656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6F8C0C-60E9-FA82-6158-2BB3B9D9971A}"/>
              </a:ext>
            </a:extLst>
          </p:cNvPr>
          <p:cNvCxnSpPr>
            <a:cxnSpLocks/>
          </p:cNvCxnSpPr>
          <p:nvPr/>
        </p:nvCxnSpPr>
        <p:spPr>
          <a:xfrm>
            <a:off x="427002" y="3608856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6306A-2F61-FB3D-C3C5-8AF49DE93C42}"/>
              </a:ext>
            </a:extLst>
          </p:cNvPr>
          <p:cNvCxnSpPr>
            <a:cxnSpLocks/>
          </p:cNvCxnSpPr>
          <p:nvPr/>
        </p:nvCxnSpPr>
        <p:spPr>
          <a:xfrm>
            <a:off x="1361502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FEBA3-BD85-CD05-DFFA-2C4802D2C9EA}"/>
              </a:ext>
            </a:extLst>
          </p:cNvPr>
          <p:cNvCxnSpPr>
            <a:cxnSpLocks/>
          </p:cNvCxnSpPr>
          <p:nvPr/>
        </p:nvCxnSpPr>
        <p:spPr>
          <a:xfrm>
            <a:off x="1608050" y="406605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D8CFA-4507-E8BC-BC29-EFB0A749865D}"/>
              </a:ext>
            </a:extLst>
          </p:cNvPr>
          <p:cNvCxnSpPr>
            <a:cxnSpLocks/>
          </p:cNvCxnSpPr>
          <p:nvPr/>
        </p:nvCxnSpPr>
        <p:spPr>
          <a:xfrm>
            <a:off x="1846411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A3FDB-2B9D-50FF-B3F2-7DD224286A19}"/>
              </a:ext>
            </a:extLst>
          </p:cNvPr>
          <p:cNvSpPr txBox="1"/>
          <p:nvPr/>
        </p:nvSpPr>
        <p:spPr>
          <a:xfrm>
            <a:off x="755161" y="32672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B42D69-85AD-AF0C-9586-2351C61530C3}"/>
              </a:ext>
            </a:extLst>
          </p:cNvPr>
          <p:cNvSpPr txBox="1"/>
          <p:nvPr/>
        </p:nvSpPr>
        <p:spPr>
          <a:xfrm>
            <a:off x="1034168" y="27823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27C4AF-A3B8-DD80-C142-E51E1BFF50B7}"/>
              </a:ext>
            </a:extLst>
          </p:cNvPr>
          <p:cNvSpPr txBox="1"/>
          <p:nvPr/>
        </p:nvSpPr>
        <p:spPr>
          <a:xfrm>
            <a:off x="1519076" y="28007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85CA02-43FF-561E-38B2-A53B426E1D30}"/>
              </a:ext>
            </a:extLst>
          </p:cNvPr>
          <p:cNvSpPr/>
          <p:nvPr/>
        </p:nvSpPr>
        <p:spPr>
          <a:xfrm>
            <a:off x="3017386" y="2779174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764436-2FEB-161B-DD2B-243AC1DAE881}"/>
              </a:ext>
            </a:extLst>
          </p:cNvPr>
          <p:cNvSpPr/>
          <p:nvPr/>
        </p:nvSpPr>
        <p:spPr>
          <a:xfrm>
            <a:off x="3017386" y="3830037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EBD054B4-26DA-1137-DDD6-5A8686ED54D4}"/>
              </a:ext>
            </a:extLst>
          </p:cNvPr>
          <p:cNvSpPr/>
          <p:nvPr/>
        </p:nvSpPr>
        <p:spPr>
          <a:xfrm>
            <a:off x="2935685" y="3277542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3B9567-35F4-C57C-8635-7C6105F523EC}"/>
              </a:ext>
            </a:extLst>
          </p:cNvPr>
          <p:cNvSpPr/>
          <p:nvPr/>
        </p:nvSpPr>
        <p:spPr>
          <a:xfrm flipH="1" flipV="1">
            <a:off x="3564653" y="326680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D53053B9-35AE-817F-EF97-35120C527986}"/>
              </a:ext>
            </a:extLst>
          </p:cNvPr>
          <p:cNvSpPr/>
          <p:nvPr/>
        </p:nvSpPr>
        <p:spPr>
          <a:xfrm>
            <a:off x="3358345" y="4259959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5C13A3-1F73-AFF1-DD49-F0AEFBCE1BDA}"/>
              </a:ext>
            </a:extLst>
          </p:cNvPr>
          <p:cNvSpPr txBox="1"/>
          <p:nvPr/>
        </p:nvSpPr>
        <p:spPr>
          <a:xfrm>
            <a:off x="3850199" y="4146782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1DBF0-A1A9-B6F0-8F2F-1BC4132276AD}"/>
              </a:ext>
            </a:extLst>
          </p:cNvPr>
          <p:cNvSpPr txBox="1"/>
          <p:nvPr/>
        </p:nvSpPr>
        <p:spPr>
          <a:xfrm>
            <a:off x="3714777" y="3349866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F7F88-8F8D-326D-145C-4F75ED7ABF7D}"/>
              </a:ext>
            </a:extLst>
          </p:cNvPr>
          <p:cNvSpPr txBox="1"/>
          <p:nvPr/>
        </p:nvSpPr>
        <p:spPr>
          <a:xfrm>
            <a:off x="1820502" y="3349866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3605E8-0391-74EE-755A-D91C4838B345}"/>
              </a:ext>
            </a:extLst>
          </p:cNvPr>
          <p:cNvSpPr txBox="1"/>
          <p:nvPr/>
        </p:nvSpPr>
        <p:spPr>
          <a:xfrm>
            <a:off x="2849604" y="2099714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E7C7E-0EB0-1ED3-712B-4577B8D6D0A1}"/>
              </a:ext>
            </a:extLst>
          </p:cNvPr>
          <p:cNvSpPr txBox="1"/>
          <p:nvPr/>
        </p:nvSpPr>
        <p:spPr>
          <a:xfrm>
            <a:off x="500850" y="5013765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65368-10A9-A66F-52C4-2EAAA35DE546}"/>
              </a:ext>
            </a:extLst>
          </p:cNvPr>
          <p:cNvSpPr/>
          <p:nvPr/>
        </p:nvSpPr>
        <p:spPr>
          <a:xfrm>
            <a:off x="5259534" y="1757732"/>
            <a:ext cx="463567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8A70D-E6E3-D448-6DE2-F57A0628BC17}"/>
              </a:ext>
            </a:extLst>
          </p:cNvPr>
          <p:cNvSpPr/>
          <p:nvPr/>
        </p:nvSpPr>
        <p:spPr>
          <a:xfrm>
            <a:off x="7577370" y="315165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61464-47F9-33D1-9E1B-BE4DC902F8D2}"/>
              </a:ext>
            </a:extLst>
          </p:cNvPr>
          <p:cNvSpPr/>
          <p:nvPr/>
        </p:nvSpPr>
        <p:spPr>
          <a:xfrm>
            <a:off x="5509084" y="169121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626A-28B5-0590-010E-126CD16A7048}"/>
              </a:ext>
            </a:extLst>
          </p:cNvPr>
          <p:cNvCxnSpPr>
            <a:stCxn id="68" idx="3"/>
          </p:cNvCxnSpPr>
          <p:nvPr/>
        </p:nvCxnSpPr>
        <p:spPr>
          <a:xfrm>
            <a:off x="5966284" y="1919816"/>
            <a:ext cx="724802" cy="50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93651-202F-25D1-98B3-44FF5BA504AA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127899" y="2911894"/>
            <a:ext cx="449471" cy="468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6C181-E9B0-0D65-69EF-F81D32A984D5}"/>
              </a:ext>
            </a:extLst>
          </p:cNvPr>
          <p:cNvSpPr txBox="1"/>
          <p:nvPr/>
        </p:nvSpPr>
        <p:spPr>
          <a:xfrm>
            <a:off x="5259534" y="4179877"/>
            <a:ext cx="67816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Job: </a:t>
            </a:r>
            <a:r>
              <a:rPr lang="en-US" sz="2800" dirty="0"/>
              <a:t>enforce order across iterations &amp; nests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 </a:t>
            </a:r>
            <a:r>
              <a:rPr lang="en-US" sz="2800" dirty="0"/>
              <a:t>tagging</a:t>
            </a:r>
            <a:r>
              <a:rPr lang="en-US" sz="2800" b="1" dirty="0"/>
              <a:t> </a:t>
            </a:r>
            <a:r>
              <a:rPr lang="en-US" sz="2800" b="1" dirty="0">
                <a:sym typeface="Wingdings" pitchFamily="2" charset="2"/>
              </a:rPr>
              <a:t> </a:t>
            </a:r>
            <a:r>
              <a:rPr lang="en-US" sz="2800" dirty="0">
                <a:sym typeface="Wingdings" pitchFamily="2" charset="2"/>
              </a:rPr>
              <a:t>saves energy</a:t>
            </a:r>
            <a:endParaRPr lang="en-US" sz="28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FEA002D-B9F3-6850-4EA7-CCC432E645B4}"/>
              </a:ext>
            </a:extLst>
          </p:cNvPr>
          <p:cNvSpPr/>
          <p:nvPr/>
        </p:nvSpPr>
        <p:spPr>
          <a:xfrm>
            <a:off x="10320570" y="5284131"/>
            <a:ext cx="685800" cy="685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10DA4AC-58D0-2C03-1F64-18CC767646C3}"/>
              </a:ext>
            </a:extLst>
          </p:cNvPr>
          <p:cNvGrpSpPr/>
          <p:nvPr/>
        </p:nvGrpSpPr>
        <p:grpSpPr>
          <a:xfrm rot="19800000">
            <a:off x="10100436" y="4863295"/>
            <a:ext cx="372009" cy="614828"/>
            <a:chOff x="5253728" y="5229934"/>
            <a:chExt cx="372009" cy="6148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344A78-8882-9785-B603-A15B562CD8A0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5A715C-2C59-FFB1-2E80-039174096E4A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C78C0A-D2C3-7364-B2AA-AA78FC6650B2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891C5E-E893-FC25-85C8-77DABEF3847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9362B2-7FCD-144B-0571-A6C7AAB46F41}"/>
              </a:ext>
            </a:extLst>
          </p:cNvPr>
          <p:cNvGrpSpPr/>
          <p:nvPr/>
        </p:nvGrpSpPr>
        <p:grpSpPr>
          <a:xfrm rot="1800000">
            <a:off x="10853004" y="4863295"/>
            <a:ext cx="372009" cy="614828"/>
            <a:chOff x="5253728" y="5229934"/>
            <a:chExt cx="372009" cy="61482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8BC5E80-E591-4112-3CCD-8C9249ABC282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778DBB-13E9-AD72-561D-DD69E6D73245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B6332F-BF45-76C0-44DA-31F3EFD7889C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5DA8D3-60A6-F395-CB99-DB75EBDF76B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ED7813-2F10-8706-3F5F-023B0FD32AFE}"/>
              </a:ext>
            </a:extLst>
          </p:cNvPr>
          <p:cNvCxnSpPr>
            <a:stCxn id="76" idx="3"/>
            <a:endCxn id="81" idx="1"/>
          </p:cNvCxnSpPr>
          <p:nvPr/>
        </p:nvCxnSpPr>
        <p:spPr>
          <a:xfrm>
            <a:off x="10332572" y="4878603"/>
            <a:ext cx="584106" cy="13198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779343-A23C-E3AF-9E2C-C259D9CF7AAD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10408771" y="5010583"/>
            <a:ext cx="354200" cy="2662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DC7B3-651C-65C2-8C0E-D55E044F8CD3}"/>
              </a:ext>
            </a:extLst>
          </p:cNvPr>
          <p:cNvCxnSpPr>
            <a:cxnSpLocks/>
            <a:stCxn id="73" idx="3"/>
            <a:endCxn id="82" idx="1"/>
          </p:cNvCxnSpPr>
          <p:nvPr/>
        </p:nvCxnSpPr>
        <p:spPr>
          <a:xfrm flipV="1">
            <a:off x="10562478" y="4878603"/>
            <a:ext cx="430399" cy="39820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929A5A-65DD-3D3F-17BF-F2E24E60C8AB}"/>
              </a:ext>
            </a:extLst>
          </p:cNvPr>
          <p:cNvCxnSpPr>
            <a:cxnSpLocks/>
            <a:stCxn id="74" idx="3"/>
            <a:endCxn id="80" idx="1"/>
          </p:cNvCxnSpPr>
          <p:nvPr/>
        </p:nvCxnSpPr>
        <p:spPr>
          <a:xfrm>
            <a:off x="10486279" y="5144831"/>
            <a:ext cx="352891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2ABF20-B3A7-EF75-2FDC-C76E4AE027B2}"/>
              </a:ext>
            </a:extLst>
          </p:cNvPr>
          <p:cNvCxnSpPr>
            <a:cxnSpLocks/>
            <a:stCxn id="72" idx="4"/>
          </p:cNvCxnSpPr>
          <p:nvPr/>
        </p:nvCxnSpPr>
        <p:spPr>
          <a:xfrm flipH="1">
            <a:off x="10654748" y="5969931"/>
            <a:ext cx="8722" cy="1975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5EE423C-99B0-04D2-808B-DB76EC269396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1192716" y="4733524"/>
            <a:ext cx="84886" cy="17095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A658FF6-55C3-E045-A7C5-9463059390D6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42666" y="4728369"/>
            <a:ext cx="90068" cy="1761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1" grpId="0"/>
      <p:bldP spid="7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4766-3F47-6E3C-B4A3-B35BE2C47C4A}"/>
              </a:ext>
            </a:extLst>
          </p:cNvPr>
          <p:cNvSpPr/>
          <p:nvPr/>
        </p:nvSpPr>
        <p:spPr>
          <a:xfrm>
            <a:off x="813330" y="2113494"/>
            <a:ext cx="4479235" cy="1752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609560" y="2831729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422907" y="2107955"/>
            <a:ext cx="52152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CF-in-</a:t>
            </a:r>
            <a:r>
              <a:rPr lang="en-US" sz="2800" dirty="0" err="1">
                <a:sym typeface="Wingdings" pitchFamily="2" charset="2"/>
              </a:rPr>
              <a:t>NoC</a:t>
            </a:r>
            <a:r>
              <a:rPr lang="en-US" sz="2800" dirty="0">
                <a:sym typeface="Wingdings" pitchFamily="2" charset="2"/>
              </a:rPr>
              <a:t> enables fusing</a:t>
            </a:r>
          </a:p>
        </p:txBody>
      </p:sp>
    </p:spTree>
    <p:extLst>
      <p:ext uri="{BB962C8B-B14F-4D97-AF65-F5344CB8AC3E}">
        <p14:creationId xmlns:p14="http://schemas.microsoft.com/office/powerpoint/2010/main" val="32479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4423D0-29F0-BAAC-0FA5-54E59BC6AB05}"/>
              </a:ext>
            </a:extLst>
          </p:cNvPr>
          <p:cNvSpPr/>
          <p:nvPr/>
        </p:nvSpPr>
        <p:spPr>
          <a:xfrm>
            <a:off x="704538" y="704538"/>
            <a:ext cx="11227632" cy="5257549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5AE14-AAF3-C7A4-54BB-6DFBC2B189CE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Not necessarily a trade-off between efficiency &amp; 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02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4766-3F47-6E3C-B4A3-B35BE2C47C4A}"/>
              </a:ext>
            </a:extLst>
          </p:cNvPr>
          <p:cNvSpPr/>
          <p:nvPr/>
        </p:nvSpPr>
        <p:spPr>
          <a:xfrm>
            <a:off x="813330" y="2113494"/>
            <a:ext cx="4479235" cy="1752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609560" y="2831729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422907" y="2107955"/>
            <a:ext cx="52152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CF-in-</a:t>
            </a:r>
            <a:r>
              <a:rPr lang="en-US" sz="2800" dirty="0" err="1">
                <a:sym typeface="Wingdings" pitchFamily="2" charset="2"/>
              </a:rPr>
              <a:t>NoC</a:t>
            </a:r>
            <a:r>
              <a:rPr lang="en-US" sz="2800" dirty="0">
                <a:sym typeface="Wingdings" pitchFamily="2" charset="2"/>
              </a:rPr>
              <a:t> enables fusing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A79BA6-B088-C062-75B3-B865DAD227AB}"/>
              </a:ext>
            </a:extLst>
          </p:cNvPr>
          <p:cNvCxnSpPr/>
          <p:nvPr/>
        </p:nvCxnSpPr>
        <p:spPr>
          <a:xfrm>
            <a:off x="773229" y="4090686"/>
            <a:ext cx="10957124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E52A44-E9B1-AA53-A80F-3804427615FE}"/>
              </a:ext>
            </a:extLst>
          </p:cNvPr>
          <p:cNvSpPr txBox="1"/>
          <p:nvPr/>
        </p:nvSpPr>
        <p:spPr>
          <a:xfrm>
            <a:off x="1275445" y="4090686"/>
            <a:ext cx="7486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Routers have almost all hardware already!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47B38-8018-1677-ECEC-EF01B347C40F}"/>
              </a:ext>
            </a:extLst>
          </p:cNvPr>
          <p:cNvSpPr/>
          <p:nvPr/>
        </p:nvSpPr>
        <p:spPr>
          <a:xfrm>
            <a:off x="1855304" y="4675461"/>
            <a:ext cx="1948070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78CE9B-ED81-D1AC-E1AC-D8802936FD6E}"/>
              </a:ext>
            </a:extLst>
          </p:cNvPr>
          <p:cNvSpPr/>
          <p:nvPr/>
        </p:nvSpPr>
        <p:spPr>
          <a:xfrm>
            <a:off x="2007705" y="4833019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8446A-73FB-6F54-AC26-9C3B2DC8B8ED}"/>
              </a:ext>
            </a:extLst>
          </p:cNvPr>
          <p:cNvSpPr txBox="1"/>
          <p:nvPr/>
        </p:nvSpPr>
        <p:spPr>
          <a:xfrm>
            <a:off x="1941445" y="5962050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28FF6-1096-1C1F-DA6A-C0E5FF10C38C}"/>
              </a:ext>
            </a:extLst>
          </p:cNvPr>
          <p:cNvCxnSpPr/>
          <p:nvPr/>
        </p:nvCxnSpPr>
        <p:spPr>
          <a:xfrm>
            <a:off x="1299770" y="528761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94D19-82AA-CDE9-5FF9-CF68584EEB3B}"/>
              </a:ext>
            </a:extLst>
          </p:cNvPr>
          <p:cNvCxnSpPr/>
          <p:nvPr/>
        </p:nvCxnSpPr>
        <p:spPr>
          <a:xfrm>
            <a:off x="1299770" y="550500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88CA4-80E4-DFF0-FEA3-B65AADA66435}"/>
              </a:ext>
            </a:extLst>
          </p:cNvPr>
          <p:cNvCxnSpPr/>
          <p:nvPr/>
        </p:nvCxnSpPr>
        <p:spPr>
          <a:xfrm>
            <a:off x="1299770" y="506105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29B14-7FD1-0FFC-C46C-53C9FEBF3DBF}"/>
              </a:ext>
            </a:extLst>
          </p:cNvPr>
          <p:cNvCxnSpPr/>
          <p:nvPr/>
        </p:nvCxnSpPr>
        <p:spPr>
          <a:xfrm>
            <a:off x="3313044" y="528761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F9A19-A757-BC8F-575D-AF89EC1A3F04}"/>
              </a:ext>
            </a:extLst>
          </p:cNvPr>
          <p:cNvCxnSpPr/>
          <p:nvPr/>
        </p:nvCxnSpPr>
        <p:spPr>
          <a:xfrm>
            <a:off x="3313044" y="550500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A362E-6677-BC9C-D48F-734EAF77188F}"/>
              </a:ext>
            </a:extLst>
          </p:cNvPr>
          <p:cNvCxnSpPr/>
          <p:nvPr/>
        </p:nvCxnSpPr>
        <p:spPr>
          <a:xfrm>
            <a:off x="3313044" y="506105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387F5-F34C-18A3-815D-CB7AA28A7095}"/>
              </a:ext>
            </a:extLst>
          </p:cNvPr>
          <p:cNvCxnSpPr>
            <a:cxnSpLocks/>
          </p:cNvCxnSpPr>
          <p:nvPr/>
        </p:nvCxnSpPr>
        <p:spPr>
          <a:xfrm>
            <a:off x="2007705" y="5287617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87C9A6-2FC1-F671-C317-F51A76331C80}"/>
              </a:ext>
            </a:extLst>
          </p:cNvPr>
          <p:cNvCxnSpPr>
            <a:cxnSpLocks/>
          </p:cNvCxnSpPr>
          <p:nvPr/>
        </p:nvCxnSpPr>
        <p:spPr>
          <a:xfrm flipV="1">
            <a:off x="2027583" y="5287617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E9757-B811-2AFF-0290-4D27C1B3B9A9}"/>
              </a:ext>
            </a:extLst>
          </p:cNvPr>
          <p:cNvCxnSpPr>
            <a:cxnSpLocks/>
          </p:cNvCxnSpPr>
          <p:nvPr/>
        </p:nvCxnSpPr>
        <p:spPr>
          <a:xfrm flipV="1">
            <a:off x="2007704" y="5078512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A3C95-7327-264E-C9D5-A53F62870640}"/>
              </a:ext>
            </a:extLst>
          </p:cNvPr>
          <p:cNvCxnSpPr>
            <a:cxnSpLocks/>
          </p:cNvCxnSpPr>
          <p:nvPr/>
        </p:nvCxnSpPr>
        <p:spPr>
          <a:xfrm flipV="1">
            <a:off x="2007701" y="5061051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AC5A67-11FF-F398-B734-3ED5D02E4AC4}"/>
              </a:ext>
            </a:extLst>
          </p:cNvPr>
          <p:cNvCxnSpPr>
            <a:cxnSpLocks/>
          </p:cNvCxnSpPr>
          <p:nvPr/>
        </p:nvCxnSpPr>
        <p:spPr>
          <a:xfrm flipV="1">
            <a:off x="1974042" y="5504998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610BDD-5592-C7BE-47D3-F483E4C4AB50}"/>
              </a:ext>
            </a:extLst>
          </p:cNvPr>
          <p:cNvCxnSpPr>
            <a:cxnSpLocks/>
          </p:cNvCxnSpPr>
          <p:nvPr/>
        </p:nvCxnSpPr>
        <p:spPr>
          <a:xfrm flipV="1">
            <a:off x="1997231" y="5275004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04089F-D446-3538-A781-525BB050A29C}"/>
              </a:ext>
            </a:extLst>
          </p:cNvPr>
          <p:cNvCxnSpPr>
            <a:cxnSpLocks/>
          </p:cNvCxnSpPr>
          <p:nvPr/>
        </p:nvCxnSpPr>
        <p:spPr>
          <a:xfrm flipV="1">
            <a:off x="2002352" y="5078511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A3D556-4C4E-9253-CF8E-45EA9137B796}"/>
              </a:ext>
            </a:extLst>
          </p:cNvPr>
          <p:cNvCxnSpPr>
            <a:cxnSpLocks/>
          </p:cNvCxnSpPr>
          <p:nvPr/>
        </p:nvCxnSpPr>
        <p:spPr>
          <a:xfrm>
            <a:off x="2027582" y="5073201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015FA-21B5-5A66-F083-55B0F1948BDD}"/>
              </a:ext>
            </a:extLst>
          </p:cNvPr>
          <p:cNvCxnSpPr>
            <a:cxnSpLocks/>
          </p:cNvCxnSpPr>
          <p:nvPr/>
        </p:nvCxnSpPr>
        <p:spPr>
          <a:xfrm>
            <a:off x="2002351" y="5088725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C47C9-0D46-9188-831F-305DB25542C1}"/>
              </a:ext>
            </a:extLst>
          </p:cNvPr>
          <p:cNvCxnSpPr>
            <a:cxnSpLocks/>
          </p:cNvCxnSpPr>
          <p:nvPr/>
        </p:nvCxnSpPr>
        <p:spPr>
          <a:xfrm>
            <a:off x="3326296" y="5944591"/>
            <a:ext cx="1338469" cy="38678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95EBE0-86CB-5CCF-957E-DA2281FA6FAA}"/>
              </a:ext>
            </a:extLst>
          </p:cNvPr>
          <p:cNvCxnSpPr>
            <a:cxnSpLocks/>
          </p:cNvCxnSpPr>
          <p:nvPr/>
        </p:nvCxnSpPr>
        <p:spPr>
          <a:xfrm flipV="1">
            <a:off x="3326296" y="4753404"/>
            <a:ext cx="1338469" cy="9026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5AFB6D-5866-F22D-CED3-A48C9A0ED2AA}"/>
              </a:ext>
            </a:extLst>
          </p:cNvPr>
          <p:cNvSpPr/>
          <p:nvPr/>
        </p:nvSpPr>
        <p:spPr>
          <a:xfrm>
            <a:off x="4664765" y="4755074"/>
            <a:ext cx="1948070" cy="1576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5B73A7-ED12-D55E-1E02-E7409F6598E8}"/>
              </a:ext>
            </a:extLst>
          </p:cNvPr>
          <p:cNvGrpSpPr/>
          <p:nvPr/>
        </p:nvGrpSpPr>
        <p:grpSpPr>
          <a:xfrm>
            <a:off x="5907734" y="5161656"/>
            <a:ext cx="1023153" cy="714654"/>
            <a:chOff x="5907734" y="5161656"/>
            <a:chExt cx="1023153" cy="714654"/>
          </a:xfrm>
        </p:grpSpPr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B5752CEF-5976-2912-9BC0-CB451958612E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7A50E05-821E-CA9E-8F51-5CCAC0820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E8EA6D-5C66-189D-BF2E-33DE714600FE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1645A5-3922-D52A-8CA4-94BD44A23C8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1A4132-5A2F-FD06-2E12-7277B4C352F1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0ACB83-F717-679E-C39B-047F250D4543}"/>
              </a:ext>
            </a:extLst>
          </p:cNvPr>
          <p:cNvGrpSpPr/>
          <p:nvPr/>
        </p:nvGrpSpPr>
        <p:grpSpPr>
          <a:xfrm rot="16200000">
            <a:off x="5187907" y="4616450"/>
            <a:ext cx="803552" cy="714654"/>
            <a:chOff x="5920986" y="5161656"/>
            <a:chExt cx="803552" cy="714654"/>
          </a:xfrm>
        </p:grpSpPr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E5603613-051C-984E-E76F-4CD63C05DD84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6D276C-D092-E233-6BED-737415ED4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883FFC-F56A-4037-9A9E-95BE6AC0E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BBA6D4-392A-8723-BC58-C0FA96FFB34E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A7B45CB-7A9B-DF47-EC79-BB38A648542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60D618D-8A02-5A17-AB05-7518518A4348}"/>
              </a:ext>
            </a:extLst>
          </p:cNvPr>
          <p:cNvGrpSpPr/>
          <p:nvPr/>
        </p:nvGrpSpPr>
        <p:grpSpPr>
          <a:xfrm rot="5400000">
            <a:off x="5224620" y="5696912"/>
            <a:ext cx="803552" cy="714654"/>
            <a:chOff x="5920986" y="5161656"/>
            <a:chExt cx="803552" cy="714654"/>
          </a:xfrm>
        </p:grpSpPr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8A9A858-B811-0562-2912-32B60FE5B552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F7FB794-ABE1-9987-D62C-1F7EA63ECB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AC2DE56-EB29-AD5F-2D18-557AC338776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AB68836-6BE3-12A0-7CE0-3960E713E93F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C2A571A-9DE1-E063-FCB5-61335AAA4183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B58A43-803A-641C-C118-8071EC5FE825}"/>
              </a:ext>
            </a:extLst>
          </p:cNvPr>
          <p:cNvGrpSpPr/>
          <p:nvPr/>
        </p:nvGrpSpPr>
        <p:grpSpPr>
          <a:xfrm rot="10800000">
            <a:off x="4311669" y="5180455"/>
            <a:ext cx="1023153" cy="714654"/>
            <a:chOff x="5907734" y="5161656"/>
            <a:chExt cx="1023153" cy="714654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4A39641F-2466-C1AC-C453-531EBE8E278B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8937F41-67CC-89E5-0779-B8752E41C4A2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C0C57-35FE-13DE-F088-804ECEA01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C0BAA3-22E9-8E06-379C-400E514CBC61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557212D-26CE-CF0D-3695-F42F034670A0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4AAB122C-ED39-D658-2373-EDF0600E49D0}"/>
              </a:ext>
            </a:extLst>
          </p:cNvPr>
          <p:cNvSpPr/>
          <p:nvPr/>
        </p:nvSpPr>
        <p:spPr>
          <a:xfrm>
            <a:off x="7112693" y="5319467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A414A0-244B-D4C0-B681-B917FDA3C2F0}"/>
              </a:ext>
            </a:extLst>
          </p:cNvPr>
          <p:cNvSpPr/>
          <p:nvPr/>
        </p:nvSpPr>
        <p:spPr>
          <a:xfrm>
            <a:off x="8601609" y="4714822"/>
            <a:ext cx="2110377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7C0C31-EDB5-9117-BA01-F1E92F95EA79}"/>
              </a:ext>
            </a:extLst>
          </p:cNvPr>
          <p:cNvSpPr/>
          <p:nvPr/>
        </p:nvSpPr>
        <p:spPr>
          <a:xfrm>
            <a:off x="8754011" y="4872380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BE29D7-7C59-A954-4D75-8588C2476CEF}"/>
              </a:ext>
            </a:extLst>
          </p:cNvPr>
          <p:cNvSpPr txBox="1"/>
          <p:nvPr/>
        </p:nvSpPr>
        <p:spPr>
          <a:xfrm>
            <a:off x="8687751" y="6001411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935F253-A622-99C4-B6D1-2961D86C8085}"/>
              </a:ext>
            </a:extLst>
          </p:cNvPr>
          <p:cNvCxnSpPr/>
          <p:nvPr/>
        </p:nvCxnSpPr>
        <p:spPr>
          <a:xfrm>
            <a:off x="8046076" y="5326978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D034C9A-D47D-40DF-D07B-A95EAA9B6476}"/>
              </a:ext>
            </a:extLst>
          </p:cNvPr>
          <p:cNvCxnSpPr/>
          <p:nvPr/>
        </p:nvCxnSpPr>
        <p:spPr>
          <a:xfrm>
            <a:off x="8046076" y="5544361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132981-2A70-1713-8145-6031C647011E}"/>
              </a:ext>
            </a:extLst>
          </p:cNvPr>
          <p:cNvCxnSpPr/>
          <p:nvPr/>
        </p:nvCxnSpPr>
        <p:spPr>
          <a:xfrm>
            <a:off x="8046076" y="5100413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6AC3D4-08C6-80B7-264B-F7F46E88131E}"/>
              </a:ext>
            </a:extLst>
          </p:cNvPr>
          <p:cNvGrpSpPr/>
          <p:nvPr/>
        </p:nvGrpSpPr>
        <p:grpSpPr>
          <a:xfrm>
            <a:off x="10059351" y="5100413"/>
            <a:ext cx="277346" cy="443948"/>
            <a:chOff x="10059350" y="5100413"/>
            <a:chExt cx="707935" cy="443948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4F9CE3F-47B3-5F4D-585D-05390B5E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326978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181580-C51D-DBAE-B23E-55A01C8E5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544361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C23D2A-7486-FCD4-89F8-2E38565660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100413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EF0ACC-9C6A-A405-D346-AF0A5A16C101}"/>
              </a:ext>
            </a:extLst>
          </p:cNvPr>
          <p:cNvCxnSpPr>
            <a:cxnSpLocks/>
          </p:cNvCxnSpPr>
          <p:nvPr/>
        </p:nvCxnSpPr>
        <p:spPr>
          <a:xfrm>
            <a:off x="8754011" y="5326978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7E3BA46-19D4-96DA-6E4C-B7C0BDBB7F4F}"/>
              </a:ext>
            </a:extLst>
          </p:cNvPr>
          <p:cNvCxnSpPr>
            <a:cxnSpLocks/>
          </p:cNvCxnSpPr>
          <p:nvPr/>
        </p:nvCxnSpPr>
        <p:spPr>
          <a:xfrm flipV="1">
            <a:off x="8773889" y="5326978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023D9B9-EB4D-FAA1-7BBF-2A3F4CDD6F36}"/>
              </a:ext>
            </a:extLst>
          </p:cNvPr>
          <p:cNvCxnSpPr>
            <a:cxnSpLocks/>
          </p:cNvCxnSpPr>
          <p:nvPr/>
        </p:nvCxnSpPr>
        <p:spPr>
          <a:xfrm flipV="1">
            <a:off x="8754010" y="5117873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82381A-64B7-DBF9-2CB2-DCA4CFAE8DC2}"/>
              </a:ext>
            </a:extLst>
          </p:cNvPr>
          <p:cNvCxnSpPr>
            <a:cxnSpLocks/>
          </p:cNvCxnSpPr>
          <p:nvPr/>
        </p:nvCxnSpPr>
        <p:spPr>
          <a:xfrm flipV="1">
            <a:off x="8754007" y="5100412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24F3961-1644-920B-AE46-FAA71F724BA3}"/>
              </a:ext>
            </a:extLst>
          </p:cNvPr>
          <p:cNvCxnSpPr>
            <a:cxnSpLocks/>
          </p:cNvCxnSpPr>
          <p:nvPr/>
        </p:nvCxnSpPr>
        <p:spPr>
          <a:xfrm flipV="1">
            <a:off x="8720348" y="5544359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925426-38DF-179E-4F39-F2AD64C9CA1C}"/>
              </a:ext>
            </a:extLst>
          </p:cNvPr>
          <p:cNvCxnSpPr>
            <a:cxnSpLocks/>
          </p:cNvCxnSpPr>
          <p:nvPr/>
        </p:nvCxnSpPr>
        <p:spPr>
          <a:xfrm flipV="1">
            <a:off x="8743537" y="5314365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390D5E-492E-018F-66B5-C750FD2213FE}"/>
              </a:ext>
            </a:extLst>
          </p:cNvPr>
          <p:cNvCxnSpPr>
            <a:cxnSpLocks/>
          </p:cNvCxnSpPr>
          <p:nvPr/>
        </p:nvCxnSpPr>
        <p:spPr>
          <a:xfrm flipV="1">
            <a:off x="8748658" y="5117872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C73FF0-87A9-36AB-AE2B-74B9FA81EAE4}"/>
              </a:ext>
            </a:extLst>
          </p:cNvPr>
          <p:cNvCxnSpPr>
            <a:cxnSpLocks/>
          </p:cNvCxnSpPr>
          <p:nvPr/>
        </p:nvCxnSpPr>
        <p:spPr>
          <a:xfrm>
            <a:off x="8773888" y="5112562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9A310D6-4DA8-E7CD-DC80-9CF75A37EF48}"/>
              </a:ext>
            </a:extLst>
          </p:cNvPr>
          <p:cNvCxnSpPr>
            <a:cxnSpLocks/>
          </p:cNvCxnSpPr>
          <p:nvPr/>
        </p:nvCxnSpPr>
        <p:spPr>
          <a:xfrm>
            <a:off x="8748657" y="5128086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70B8ED-57E9-F561-D9D2-D6B480897030}"/>
              </a:ext>
            </a:extLst>
          </p:cNvPr>
          <p:cNvSpPr/>
          <p:nvPr/>
        </p:nvSpPr>
        <p:spPr>
          <a:xfrm>
            <a:off x="10332995" y="5255313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669A7F-C270-8F7D-72B4-67A8580D7647}"/>
              </a:ext>
            </a:extLst>
          </p:cNvPr>
          <p:cNvSpPr/>
          <p:nvPr/>
        </p:nvSpPr>
        <p:spPr>
          <a:xfrm>
            <a:off x="10326371" y="5023395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4F867-DFE5-8A04-0685-747F1B0FBDB6}"/>
              </a:ext>
            </a:extLst>
          </p:cNvPr>
          <p:cNvSpPr/>
          <p:nvPr/>
        </p:nvSpPr>
        <p:spPr>
          <a:xfrm>
            <a:off x="10339623" y="5473973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806AB30-2E5B-A503-654A-4528010CEC89}"/>
              </a:ext>
            </a:extLst>
          </p:cNvPr>
          <p:cNvCxnSpPr/>
          <p:nvPr/>
        </p:nvCxnSpPr>
        <p:spPr>
          <a:xfrm>
            <a:off x="10515875" y="533488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B7F2A-4560-BA0B-E407-EEF64AEEC487}"/>
              </a:ext>
            </a:extLst>
          </p:cNvPr>
          <p:cNvCxnSpPr/>
          <p:nvPr/>
        </p:nvCxnSpPr>
        <p:spPr>
          <a:xfrm>
            <a:off x="10515875" y="5552265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FED932-DA9A-9E6C-1CC2-BD1FCCBFED08}"/>
              </a:ext>
            </a:extLst>
          </p:cNvPr>
          <p:cNvCxnSpPr/>
          <p:nvPr/>
        </p:nvCxnSpPr>
        <p:spPr>
          <a:xfrm>
            <a:off x="10515875" y="510831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ADB011C-37E3-84B3-2F6A-46292790FF8E}"/>
              </a:ext>
            </a:extLst>
          </p:cNvPr>
          <p:cNvSpPr txBox="1"/>
          <p:nvPr/>
        </p:nvSpPr>
        <p:spPr>
          <a:xfrm>
            <a:off x="10198024" y="4226551"/>
            <a:ext cx="130516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CF-Modules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3E9E151-513E-B73E-AB1F-DD8DDBEA640E}"/>
              </a:ext>
            </a:extLst>
          </p:cNvPr>
          <p:cNvCxnSpPr>
            <a:cxnSpLocks/>
            <a:stCxn id="152" idx="2"/>
            <a:endCxn id="143" idx="0"/>
          </p:cNvCxnSpPr>
          <p:nvPr/>
        </p:nvCxnSpPr>
        <p:spPr>
          <a:xfrm flipH="1">
            <a:off x="10417811" y="4595883"/>
            <a:ext cx="432796" cy="4275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1F311D-D2F3-DF8E-B7C3-CF8FDE87BC1C}"/>
              </a:ext>
            </a:extLst>
          </p:cNvPr>
          <p:cNvSpPr/>
          <p:nvPr/>
        </p:nvSpPr>
        <p:spPr>
          <a:xfrm>
            <a:off x="452896" y="1327427"/>
            <a:ext cx="11185221" cy="266428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6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/>
      <p:bldP spid="141" grpId="0" animBg="1"/>
      <p:bldP spid="143" grpId="0" animBg="1"/>
      <p:bldP spid="144" grpId="0" animBg="1"/>
      <p:bldP spid="15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33FE-DD6A-F917-E9DE-7554C79A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04" y="501174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1647-209B-3A1F-6A79-1AA5FCD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60CAA-054E-5AC4-E059-67E4FA3866FA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1426B7F-ADEE-BB98-E66D-1DBA3DEDFEB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CFBA1-9DC8-BAB8-99FE-AB1151F6536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3FED4D1-C0E7-B2CB-A777-F3D8A919B88D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36FDBD-34E6-3737-8BDC-BCC1097C7B5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A7AAB4-4CA2-444C-3D19-FE30FF28EAB4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A914494-9938-B5D1-E8B7-2127B2F2DD7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053E-4AD2-5508-2788-887492F75D8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CFA828-A941-265D-1B3D-9E70FF431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E64D0F-4360-677C-ECAE-1C796A0C319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4E717-1A2F-F51B-1A0E-1B35EF1235F7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EBF71-1E7F-DA79-9875-1FD8A3955E99}"/>
              </a:ext>
            </a:extLst>
          </p:cNvPr>
          <p:cNvGrpSpPr/>
          <p:nvPr/>
        </p:nvGrpSpPr>
        <p:grpSpPr>
          <a:xfrm>
            <a:off x="5980498" y="881707"/>
            <a:ext cx="5197199" cy="4979176"/>
            <a:chOff x="5135569" y="1056262"/>
            <a:chExt cx="9482605" cy="908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D235CB-E299-D4FC-7A55-BC825C4EE881}"/>
                </a:ext>
              </a:extLst>
            </p:cNvPr>
            <p:cNvGrpSpPr/>
            <p:nvPr/>
          </p:nvGrpSpPr>
          <p:grpSpPr>
            <a:xfrm>
              <a:off x="5141982" y="1056262"/>
              <a:ext cx="9476192" cy="2000950"/>
              <a:chOff x="5599182" y="2021462"/>
              <a:chExt cx="9476192" cy="2000950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9725706-2162-AA16-63D8-97EAFBFDD31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E56463ED-8994-9FD6-C195-AAD26FC7C8D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215" name="Straight Connector 1214">
                  <a:extLst>
                    <a:ext uri="{FF2B5EF4-FFF2-40B4-BE49-F238E27FC236}">
                      <a16:creationId xmlns:a16="http://schemas.microsoft.com/office/drawing/2014/main" id="{F47C9E4C-10FD-2AD4-D0CE-E00765D40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6" name="Group 1215">
                  <a:extLst>
                    <a:ext uri="{FF2B5EF4-FFF2-40B4-BE49-F238E27FC236}">
                      <a16:creationId xmlns:a16="http://schemas.microsoft.com/office/drawing/2014/main" id="{2C678684-195E-9864-8CB7-57D93EA5AD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38AE9C45-FDB7-3639-9FCA-C94F75B93E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92E7E88C-0062-3486-8EB4-52C9EDDBB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DE77307E-8C11-3FCE-34B3-C512A28663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1574CC03-7148-0D2C-A135-14564C3C15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A1A71027-B148-BFA8-9CCD-2714254D3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6B272509-9D26-AA94-4459-1D5B76D2972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73DFE3F8-A249-441C-B1BB-F168742526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0A653EB9-B2E0-F787-0C43-0409A1E4E2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24C0E3A4-F082-D3DC-3F45-5047EE5A95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9D3EEF36-8A05-9375-1024-9B1C77FCE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A2CA317A-4B58-AAF5-340D-4FF5A5527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D3D2E81F-929A-3A0D-AD10-C69A4E90F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EB5619A6-0E08-6BEB-8813-F1359ED6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57D4DD26-DD5C-FECA-0FDD-BB1E0B894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1" name="Group 1220">
                  <a:extLst>
                    <a:ext uri="{FF2B5EF4-FFF2-40B4-BE49-F238E27FC236}">
                      <a16:creationId xmlns:a16="http://schemas.microsoft.com/office/drawing/2014/main" id="{5805C470-F64B-5686-5EC9-2D1E8F26B1A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2FE9C16C-690D-78FC-3A7C-EB2F73BDD57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B24A2822-F24D-2BCB-2443-152505C727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5DE920E7-A19B-D762-5CA5-803F712243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690BF974-50EE-F7C0-D03C-FDCEB0D77A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404AD635-2E2B-2EFC-7CA7-FFF5523B43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48C04034-CF48-52E5-C771-8EE612C7A12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935F24B-C6B4-3281-80C6-4C0805623B5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7BF906F0-6179-9FA3-FDF7-3CA7541E40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19CA3B37-305A-2B8F-F77B-EF346E9060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34F09DF3-BE58-E45E-1C7A-CA932154B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65CB450B-ACD7-6BAF-907B-8CA2CD1DA3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3" name="Straight Connector 1222">
                  <a:extLst>
                    <a:ext uri="{FF2B5EF4-FFF2-40B4-BE49-F238E27FC236}">
                      <a16:creationId xmlns:a16="http://schemas.microsoft.com/office/drawing/2014/main" id="{EC6B8CA1-2843-99C3-C6C4-0F6A55AF37BC}"/>
                    </a:ext>
                  </a:extLst>
                </p:cNvPr>
                <p:cNvCxnSpPr>
                  <a:cxnSpLocks/>
                  <a:stCxn id="1230" idx="3"/>
                  <a:endCxn id="124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F9A054DE-9CFB-89AA-496A-44C2AAD507A1}"/>
                    </a:ext>
                  </a:extLst>
                </p:cNvPr>
                <p:cNvCxnSpPr>
                  <a:cxnSpLocks/>
                  <a:stCxn id="1235" idx="3"/>
                  <a:endCxn id="123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Straight Connector 1224">
                  <a:extLst>
                    <a:ext uri="{FF2B5EF4-FFF2-40B4-BE49-F238E27FC236}">
                      <a16:creationId xmlns:a16="http://schemas.microsoft.com/office/drawing/2014/main" id="{9D017285-4C37-BEFF-8640-7DE7787AB110}"/>
                    </a:ext>
                  </a:extLst>
                </p:cNvPr>
                <p:cNvCxnSpPr>
                  <a:cxnSpLocks/>
                  <a:stCxn id="1244" idx="3"/>
                  <a:endCxn id="124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Straight Connector 1225">
                  <a:extLst>
                    <a:ext uri="{FF2B5EF4-FFF2-40B4-BE49-F238E27FC236}">
                      <a16:creationId xmlns:a16="http://schemas.microsoft.com/office/drawing/2014/main" id="{2C6C3D71-E73D-A172-CE73-6362A9043C43}"/>
                    </a:ext>
                  </a:extLst>
                </p:cNvPr>
                <p:cNvCxnSpPr>
                  <a:cxnSpLocks/>
                  <a:stCxn id="1229" idx="3"/>
                  <a:endCxn id="123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13369FA9-20E4-5909-FD73-898C6867D5A7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CCBE557A-C3AE-247D-9802-683B1B11442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82" name="Straight Connector 1181">
                  <a:extLst>
                    <a:ext uri="{FF2B5EF4-FFF2-40B4-BE49-F238E27FC236}">
                      <a16:creationId xmlns:a16="http://schemas.microsoft.com/office/drawing/2014/main" id="{FA053EE0-C930-9B67-5A0E-C2499414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3" name="Group 1182">
                  <a:extLst>
                    <a:ext uri="{FF2B5EF4-FFF2-40B4-BE49-F238E27FC236}">
                      <a16:creationId xmlns:a16="http://schemas.microsoft.com/office/drawing/2014/main" id="{7932B85C-9431-8C22-85A5-3208EECEBB7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FEED25B8-43AE-2E93-943F-2691E3DC0B8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25F5C579-AD9C-663F-6E93-1D34999445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1E7BC48D-20DC-DC6B-8EF3-7E68C539BB1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733C34CB-3731-23D8-5FFA-C455C1B321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96B98092-39A0-38A7-2295-34BBC9AF1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4" name="Group 1183">
                  <a:extLst>
                    <a:ext uri="{FF2B5EF4-FFF2-40B4-BE49-F238E27FC236}">
                      <a16:creationId xmlns:a16="http://schemas.microsoft.com/office/drawing/2014/main" id="{EB11A01E-C838-6A63-E2C1-CCA082E4B66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800DB9D2-302F-9F14-BFEC-FA0C9DDA96D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7663FA70-F52C-3322-0F51-E17BECFCB1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0A0C6BB9-5E9D-541C-A5F4-BE4F2D79D55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337C7047-5D5D-1519-B640-83EDC5EED7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DF175D9F-159E-A585-AFC8-F2AAB1F1C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85" name="Straight Connector 1184">
                  <a:extLst>
                    <a:ext uri="{FF2B5EF4-FFF2-40B4-BE49-F238E27FC236}">
                      <a16:creationId xmlns:a16="http://schemas.microsoft.com/office/drawing/2014/main" id="{7B79FC2F-42F4-8DD6-1E2C-B8104F5A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>
                  <a:extLst>
                    <a:ext uri="{FF2B5EF4-FFF2-40B4-BE49-F238E27FC236}">
                      <a16:creationId xmlns:a16="http://schemas.microsoft.com/office/drawing/2014/main" id="{25FD3D39-C1AC-1A3E-5033-47AE5D655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7" name="Straight Connector 1186">
                  <a:extLst>
                    <a:ext uri="{FF2B5EF4-FFF2-40B4-BE49-F238E27FC236}">
                      <a16:creationId xmlns:a16="http://schemas.microsoft.com/office/drawing/2014/main" id="{CD4130BF-598F-B24F-C2A4-FE892324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8" name="Group 1187">
                  <a:extLst>
                    <a:ext uri="{FF2B5EF4-FFF2-40B4-BE49-F238E27FC236}">
                      <a16:creationId xmlns:a16="http://schemas.microsoft.com/office/drawing/2014/main" id="{47A288A9-530C-900D-E372-06DFEA117CE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8AF0ABBC-3030-5A61-9DA7-0DF39EF0C9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6C331848-2CC8-4ACF-48F9-D11C1950A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569E5BE6-BC94-9010-F617-2DB38779A1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C20A24EF-A3CC-71EC-BD24-659F71EF5C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95A5DFE-FD9E-E247-0C48-F3B744B7C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AC8FD0BE-1429-1605-6D9F-2185F8668F87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A8CBE89F-492A-6B8D-D3D8-8B9EA04B0D3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AC74CF65-7BDD-346A-6A8D-4D247BF5B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5D46D336-6191-798F-6800-DAA48C16A2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92577468-FA30-7D71-8EF9-5198116D6B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E6AFA25C-B0E8-01C6-327E-413762916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9952B8F0-31F0-1372-22C6-9EE9B1D19F8C}"/>
                    </a:ext>
                  </a:extLst>
                </p:cNvPr>
                <p:cNvCxnSpPr>
                  <a:cxnSpLocks/>
                  <a:stCxn id="1197" idx="3"/>
                  <a:endCxn id="121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1F117CF8-509C-4CEF-6658-6863427CC706}"/>
                    </a:ext>
                  </a:extLst>
                </p:cNvPr>
                <p:cNvCxnSpPr>
                  <a:cxnSpLocks/>
                  <a:stCxn id="1202" idx="3"/>
                  <a:endCxn id="120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1896B65C-EA8E-94A5-F5F5-3FC82CD2D806}"/>
                    </a:ext>
                  </a:extLst>
                </p:cNvPr>
                <p:cNvCxnSpPr>
                  <a:cxnSpLocks/>
                  <a:stCxn id="1211" idx="3"/>
                  <a:endCxn id="120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3C8691CB-76D5-90EE-34B3-8DD23FDBEC4E}"/>
                    </a:ext>
                  </a:extLst>
                </p:cNvPr>
                <p:cNvCxnSpPr>
                  <a:cxnSpLocks/>
                  <a:stCxn id="1196" idx="3"/>
                  <a:endCxn id="120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1BD2D3A0-6744-3446-CABF-325A9DD2CC69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237C4613-1C47-489A-69C5-B6F9E0AD461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E0CB9B57-1A84-B37E-A81A-953CD7FE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690CCEAF-FF23-8AFC-D126-25680CA021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723B47C3-744D-25DE-30C0-8123AEA768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A7AB9530-2E89-9A61-12ED-81ADE8CA3B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6DDBBADE-2CC8-4189-3394-5EE2802825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A79BF92D-1558-4959-AE11-DB25ADE383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FC7B27A-45C8-380D-C140-2080D58C11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F90D1AE-1BED-6589-B66D-8152FDEA75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DE59AB13-7F25-4CFB-F976-41377490C02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51D3E538-8E77-4EBD-8E17-76433695E0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7831D2F1-9B3D-D7DB-0F22-AABC4E32C4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839EF650-E406-943E-D5D7-8B3304E60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04F2D448-5297-AF48-FFE1-6FC028BDB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4E2E8670-B52B-8C97-3043-FB7FCBB21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180D21A9-7D33-31BA-8333-A710E0CF5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0E38270-F7E3-5B03-1D2C-CF536497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47D1980D-3484-DA05-5889-72299D491FF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384BD483-2C66-B0A0-CD11-4DC259DFB53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6180211A-E43D-0AE6-5365-9752FCFA3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857FEF33-3B99-F776-166F-2832FBAD4E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BE240A90-C5F4-5890-67BE-4C5D5C601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0CA2FB7F-F9FA-3605-5655-8507718CC8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99DBE16F-0591-3889-EB07-1230F08C678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94E97178-C5D2-68A9-D69B-DFECFF3B597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8E3E0802-7700-4DD7-EED3-3026B19E8D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EEEDC21C-A94C-5701-1EC7-2442CBEE077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ECA51DF-5D83-2C79-C9CE-4C630B74B3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1983C0E-019A-ED46-E834-AB71E698F9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AFA59DA7-79F3-B41A-2F03-1637C0BC5E6E}"/>
                    </a:ext>
                  </a:extLst>
                </p:cNvPr>
                <p:cNvCxnSpPr>
                  <a:cxnSpLocks/>
                  <a:stCxn id="1164" idx="3"/>
                  <a:endCxn id="117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AEFE2FB5-335E-6335-4466-8711AAD2B38D}"/>
                    </a:ext>
                  </a:extLst>
                </p:cNvPr>
                <p:cNvCxnSpPr>
                  <a:cxnSpLocks/>
                  <a:stCxn id="1169" idx="3"/>
                  <a:endCxn id="117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07D1156F-B90E-8BFB-A88C-27D4DE36CF41}"/>
                    </a:ext>
                  </a:extLst>
                </p:cNvPr>
                <p:cNvCxnSpPr>
                  <a:cxnSpLocks/>
                  <a:stCxn id="1178" idx="3"/>
                  <a:endCxn id="117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2F06C684-5E6B-3C2B-4874-78D4766BCB56}"/>
                    </a:ext>
                  </a:extLst>
                </p:cNvPr>
                <p:cNvCxnSpPr>
                  <a:cxnSpLocks/>
                  <a:stCxn id="1163" idx="3"/>
                  <a:endCxn id="117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F022781-876F-415A-CE51-062ADEB3DB8A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3FFEADE6-61CD-0506-AC8B-687B1BF215A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B3DAE6F3-5A5B-B701-2F8A-BD2C265CF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61140A80-D3A3-D981-C0C5-DCEBBEFA4B4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8C4ADAC0-8DE8-ECE9-4734-3D56F619633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CD3D878-860D-2883-30E5-62379526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4E1D8D6-10BE-57CD-B73F-06F87D5952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98A6F2F9-7DE5-6A8F-F3AE-ADB998D002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CACE6D89-086F-3C20-2341-70C1F9FE8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7C93D095-4703-EEEC-ABF6-226130F4973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17DF5F94-CC7D-F02E-002A-B50E0B3ECA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F64CA1B7-67FC-3227-7F95-E2EF9C203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AE9F7EA8-BF72-343B-8E7B-7CAF29A32D8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17BD85D-42A0-5996-50D5-501573C13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6D946E4-E841-1167-750A-F4D3C52A32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274C00F-D90C-F91F-0DD0-EE34C5B0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45FB6544-CD14-A185-20B8-F7A7B062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18E4970-0581-F253-14C5-C4776ED03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DED15853-2799-9431-8D39-B4AAF404830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1CE2E4B4-2192-AF8E-C24B-1AC6EE176C3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A2682859-4D99-90F2-461D-432A3072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41D8CE29-AC38-68EE-DA98-1AD4E5305C8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F52E47B7-7751-6343-6022-03ABADAF87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E8B3A27F-A58A-3FF6-6FBE-28D0F03CFC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C1985C31-EE50-AEBB-E96C-1CEC2D7F13A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BF2FADEC-67A7-C549-BF03-C04F11A127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9FE760A7-20ED-5B9B-81A5-403CC1314D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6A9641A0-E8D7-62C9-1081-8CD102E65B3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D7A54894-37AB-BE2C-3033-594550DAED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8AA140D0-63B5-550C-C373-E7A912CB4F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42414764-B5BD-E278-C249-83EAAD016449}"/>
                    </a:ext>
                  </a:extLst>
                </p:cNvPr>
                <p:cNvCxnSpPr>
                  <a:cxnSpLocks/>
                  <a:stCxn id="1131" idx="3"/>
                  <a:endCxn id="114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26D8694F-2FA5-11FA-C6CE-880B95542703}"/>
                    </a:ext>
                  </a:extLst>
                </p:cNvPr>
                <p:cNvCxnSpPr>
                  <a:cxnSpLocks/>
                  <a:stCxn id="1136" idx="3"/>
                  <a:endCxn id="113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E7F6BED6-6517-E6AC-7B1A-9992A5C19ED8}"/>
                    </a:ext>
                  </a:extLst>
                </p:cNvPr>
                <p:cNvCxnSpPr>
                  <a:cxnSpLocks/>
                  <a:stCxn id="1145" idx="3"/>
                  <a:endCxn id="114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4823D40F-2B58-70BE-E290-EF01B850A8E2}"/>
                    </a:ext>
                  </a:extLst>
                </p:cNvPr>
                <p:cNvCxnSpPr>
                  <a:cxnSpLocks/>
                  <a:stCxn id="1130" idx="3"/>
                  <a:endCxn id="113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CB2FE852-A318-63DA-EB35-624F40E99C3E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DC1789BA-798C-98E3-E9D0-6CD8E4BF68B3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DE915AD0-421C-656D-1095-3EEA6276B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0EBE24A2-03C8-917B-324D-C9D97664074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B13CE229-1740-EAB7-6625-AD1F09E81BC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29057D7-2A74-19F2-E7D7-BB18688045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D7F8622A-D0AA-9522-84D8-8E7E4B755D0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DC8B4727-4012-FAB8-15FF-8CD98FA57B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B0648F58-6940-E371-12CB-FD037CCAF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FCB3BF0D-4DEC-181A-673A-94E240275EB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2E4BFDC8-5BA5-BFCC-11DA-1B5E4F9259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0C7E0A26-BC69-7A68-43A0-71E0C8CBD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00101330-0809-D699-1FF3-FF71985EAA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CC94EEBB-DE09-08ED-DE98-95E5D633B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D32C5C3B-66AD-6ABD-D297-70C0E5D0B2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5245E2F9-5D34-532C-1330-B2758C30A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7840AD13-BE0B-D36E-AE28-8A2850CE9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B639E912-9ED0-B1F0-D6C0-280630460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68C41504-6D4A-31E8-1E0F-676C959186E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56C0E0C-0D85-7BA0-2AF2-92C2469054A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B63455F6-D7B7-3D6D-56C0-9E3043EA09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8AB671E2-1194-0136-824F-7917030F3D6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5A5A607-7766-E9B2-56C0-6F86F11C6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55412527-65C5-F133-8A17-E2ABC5892E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D23FFC07-0396-D20B-AFC2-D333A4FC72D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C9DE4AE3-A5CB-3EDF-0FB7-623D031E2E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103F62F9-C261-F3C1-ADDA-8DA522F6EF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E9DBE345-14CA-ED06-2627-D7C5C09F01F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FD9D47C3-C0C4-C159-EA01-A21E1C0DE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06428514-4645-23FA-E597-5A4D1F9612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4AC13665-BD41-F219-58B1-7C0D19EB701F}"/>
                    </a:ext>
                  </a:extLst>
                </p:cNvPr>
                <p:cNvCxnSpPr>
                  <a:cxnSpLocks/>
                  <a:stCxn id="1098" idx="3"/>
                  <a:endCxn id="111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355705AB-475B-999C-A7D8-4D5731737B1B}"/>
                    </a:ext>
                  </a:extLst>
                </p:cNvPr>
                <p:cNvCxnSpPr>
                  <a:cxnSpLocks/>
                  <a:stCxn id="1103" idx="3"/>
                  <a:endCxn id="110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D69A5F20-7DE4-B31B-343C-F98B004CAE31}"/>
                    </a:ext>
                  </a:extLst>
                </p:cNvPr>
                <p:cNvCxnSpPr>
                  <a:cxnSpLocks/>
                  <a:stCxn id="1112" idx="3"/>
                  <a:endCxn id="110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4CF7BE61-7381-0451-AD0A-57B92CCFCF83}"/>
                    </a:ext>
                  </a:extLst>
                </p:cNvPr>
                <p:cNvCxnSpPr>
                  <a:cxnSpLocks/>
                  <a:stCxn id="1097" idx="3"/>
                  <a:endCxn id="110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49C07D58-AC55-4558-AF59-E3F87B3D19F8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E18182A9-5074-1DD6-8E0D-0BB9113DB7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50" name="Straight Connector 1049">
                  <a:extLst>
                    <a:ext uri="{FF2B5EF4-FFF2-40B4-BE49-F238E27FC236}">
                      <a16:creationId xmlns:a16="http://schemas.microsoft.com/office/drawing/2014/main" id="{E6B80503-FEAD-3F9A-6D68-E500F9ED8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E2EFF8D9-72BE-E4B1-03D9-14484C71E0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F7056156-1CBB-4A87-624E-427F5055A6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AC0BA60E-1C53-A359-01AF-977FB3B5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EE8CCB77-C6E5-FF80-8866-55E9B414A0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71E7420C-74DE-D850-7FA8-2773FA03A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DA5FE7AC-4634-0C0A-7012-3E9D9CBDA4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35871337-1239-1C94-F0EE-B88F72F6E97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077A76A-9E8B-2C0A-BA14-16CB47DCA73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46CD68C9-FA6C-ED5E-3E05-2CEE38D285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C7DE7C7A-FA3F-DB8B-1898-C2C7EB7C0E0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E54B1D4D-7298-824E-3D0D-62448D392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3A3F4BC7-AFCD-2502-6A57-47872770F0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695BC8D5-7FC0-3DC8-B3F5-DB5D3ABF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04FF5917-80A6-0DCC-59AD-39BE8471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>
                  <a:extLst>
                    <a:ext uri="{FF2B5EF4-FFF2-40B4-BE49-F238E27FC236}">
                      <a16:creationId xmlns:a16="http://schemas.microsoft.com/office/drawing/2014/main" id="{3D0C3818-C5ED-0876-63B9-8B1D3A0F7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5E0FA20-1B0F-70B7-29E5-999A36D268F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0E688586-E5FF-8541-0140-9604CE7FA1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49E1A930-449C-3BF6-796F-25A536BC1B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80758B16-DE1C-A400-23EF-36087760279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0840A5FF-D574-9E2F-78C2-0CB9568424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E349F580-4BEF-B864-20CD-876F948186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6B658EB2-27C5-32A1-6056-3166489A41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54540304-9715-5E70-A5EF-7988F55E9D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F919CFF8-3887-5F14-9F22-03520FC12B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5814BAD5-CE41-2ED0-34EE-7230F353053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788025F-61A1-1450-9918-BC191E0EF0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7237F628-B2EF-A65F-EC25-72DE7A0E2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846D3370-AA36-74C6-3127-7536E11ACC77}"/>
                    </a:ext>
                  </a:extLst>
                </p:cNvPr>
                <p:cNvCxnSpPr>
                  <a:cxnSpLocks/>
                  <a:stCxn id="1065" idx="3"/>
                  <a:endCxn id="107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F3B2BD20-8C28-63E0-B6C7-E5146159F846}"/>
                    </a:ext>
                  </a:extLst>
                </p:cNvPr>
                <p:cNvCxnSpPr>
                  <a:cxnSpLocks/>
                  <a:stCxn id="1070" idx="3"/>
                  <a:endCxn id="107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A5AF3BA6-51FF-C5BB-1237-29938DA5CDED}"/>
                    </a:ext>
                  </a:extLst>
                </p:cNvPr>
                <p:cNvCxnSpPr>
                  <a:cxnSpLocks/>
                  <a:stCxn id="1079" idx="3"/>
                  <a:endCxn id="107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3B94A9FE-F532-13A7-89B4-1967552D9F26}"/>
                    </a:ext>
                  </a:extLst>
                </p:cNvPr>
                <p:cNvCxnSpPr>
                  <a:cxnSpLocks/>
                  <a:stCxn id="1064" idx="3"/>
                  <a:endCxn id="107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E4D6C8-BE2C-59E8-18FB-44F295DF0268}"/>
                </a:ext>
              </a:extLst>
            </p:cNvPr>
            <p:cNvGrpSpPr/>
            <p:nvPr/>
          </p:nvGrpSpPr>
          <p:grpSpPr>
            <a:xfrm>
              <a:off x="5138077" y="2475922"/>
              <a:ext cx="9476192" cy="2000950"/>
              <a:chOff x="5599182" y="2021462"/>
              <a:chExt cx="9476192" cy="2000950"/>
            </a:xfrm>
          </p:grpSpPr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AC3A7A15-8812-88D1-0E8A-232882062C49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10" name="Rectangle 1009">
                  <a:extLst>
                    <a:ext uri="{FF2B5EF4-FFF2-40B4-BE49-F238E27FC236}">
                      <a16:creationId xmlns:a16="http://schemas.microsoft.com/office/drawing/2014/main" id="{6CE5F56E-2A2C-22A9-7A1D-127F208267A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DD20F8BA-6F44-BB10-A0EA-3E823210E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A5398EC8-264A-5667-E0D3-16AD1AF632A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48F21755-0949-940E-B66C-D27E504904C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C9F6D2EE-3380-7FD1-E39B-3B22D466DA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CE042B04-B8D2-59F1-7893-665595DC7D2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0BB0A86D-785A-0D1D-6771-F8D3528DF6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7E415B46-F97F-5438-17FE-0544749791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3" name="Group 1012">
                  <a:extLst>
                    <a:ext uri="{FF2B5EF4-FFF2-40B4-BE49-F238E27FC236}">
                      <a16:creationId xmlns:a16="http://schemas.microsoft.com/office/drawing/2014/main" id="{CCA5FE8D-5926-7C33-28C7-4AEDED6CA98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3249BBF9-8459-209A-2835-FA72C69730D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47EEB697-E1D8-9D9B-CE2A-EAC85CFC0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C9FBEB33-58BC-A164-C65B-15AF3E389B8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871778EA-82DB-D492-5C16-C480A8453B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A5E00EDD-8222-7459-712B-186440500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718400A-BE50-B7B4-6C14-FA4C83C37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A39F1ED7-42EC-0BC1-8A9A-2D5C4DB1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E38A1FC-1DAB-E3B0-B83B-6E11027D2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5586AB6D-5A0C-6CF2-79EC-1ECDA42D945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A6702698-85C2-D8B4-BA42-E9712B080D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B0AB7D5A-8059-B164-1442-3B0B81AE63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BA756344-14FE-FE45-AD0F-DEDB8C6FF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0836364D-B6EE-37AB-A1A6-056D4A6796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6D43D5F4-096D-F96C-3E55-02AF0682D3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F2605A8C-F0F7-10D4-CB31-08603D65038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245B5FB2-D059-E65E-8349-C17E981BE4B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699CF34C-87BC-2650-79B1-ECB2B301E1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FA915C7-50AE-C45C-4BAB-A495D07193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F562C6F8-3E7B-CE6E-7704-BDD7157EB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C432B77A-4104-4F10-1ECE-B5138DDC8A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CDB2FB7E-76D0-7B96-5BD9-983B974358F4}"/>
                    </a:ext>
                  </a:extLst>
                </p:cNvPr>
                <p:cNvCxnSpPr>
                  <a:cxnSpLocks/>
                  <a:stCxn id="1026" idx="3"/>
                  <a:endCxn id="10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63C882AF-7D0B-805B-6C95-A05F1C720F6C}"/>
                    </a:ext>
                  </a:extLst>
                </p:cNvPr>
                <p:cNvCxnSpPr>
                  <a:cxnSpLocks/>
                  <a:stCxn id="1031" idx="3"/>
                  <a:endCxn id="10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D523B51D-69B0-4896-27A7-40AC0CD4F535}"/>
                    </a:ext>
                  </a:extLst>
                </p:cNvPr>
                <p:cNvCxnSpPr>
                  <a:cxnSpLocks/>
                  <a:stCxn id="1040" idx="3"/>
                  <a:endCxn id="10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348AC29F-6C5D-5804-6F5B-25CCD36FBB50}"/>
                    </a:ext>
                  </a:extLst>
                </p:cNvPr>
                <p:cNvCxnSpPr>
                  <a:cxnSpLocks/>
                  <a:stCxn id="1025" idx="3"/>
                  <a:endCxn id="10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2DC1035E-FF1F-5786-DBBE-649DF60F3FF5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CFFCCD84-7245-64DE-EA55-DC67EED79CF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793715D9-C0FA-DF10-D18A-5CB5C9AA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9" name="Group 978">
                  <a:extLst>
                    <a:ext uri="{FF2B5EF4-FFF2-40B4-BE49-F238E27FC236}">
                      <a16:creationId xmlns:a16="http://schemas.microsoft.com/office/drawing/2014/main" id="{541E7F60-1414-B5BB-C9A7-8CE90C3203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B7AB4842-47F4-F0BC-AF20-135BA8E3ABC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0906BFB6-B467-3CB3-059C-A7E7C08114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B4E64239-3EDF-2CAF-A9E3-9C5849384C5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F5AA7AAE-89AA-8D08-4CD8-F06745B7A5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F517F348-B9AE-657F-485D-58D5CF5EE8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0" name="Group 979">
                  <a:extLst>
                    <a:ext uri="{FF2B5EF4-FFF2-40B4-BE49-F238E27FC236}">
                      <a16:creationId xmlns:a16="http://schemas.microsoft.com/office/drawing/2014/main" id="{00E633BF-C6AA-17F0-B55A-6933069AEBB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41EED726-9BD5-04C2-1371-D3FAFC5333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C2C481AC-E2EE-27FA-1AA2-0E58B077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7A7444A2-14CD-155E-1DCF-D36C02E7AA8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6F44B7B-753C-5B7B-76E9-0344FBE67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41732F6-F338-2F33-7CA8-BE2A937BA5D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129D211-B0F1-3E78-216B-65B5E231C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77BAA4F-168D-E018-73CD-938469B58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C10FA175-7FF4-BAB8-0557-6E323E1439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F4556332-4BBE-07AF-84D3-8A47B2EEBA5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66727BBE-AC77-3EC8-7E99-D102C22939F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F7FCF36B-5BB2-CB36-4BCF-8657E5B195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46E473A1-F7BB-44F2-BB9C-D6A8AAA138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2EDDD7B4-E49A-A1F6-2F0C-47810AA5AB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3D1974D3-F01C-B97C-6ADC-AD6318838E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73B2621D-CE7D-D757-8FCF-71E55A2A658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0" name="Rectangle 989">
                    <a:extLst>
                      <a:ext uri="{FF2B5EF4-FFF2-40B4-BE49-F238E27FC236}">
                        <a16:creationId xmlns:a16="http://schemas.microsoft.com/office/drawing/2014/main" id="{EEDC133D-126E-7D3F-5527-22188118DD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B2CB979A-8226-498A-036B-E3F08E1DB3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F1A86A3A-EB79-6575-751C-721C52DC91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0385E2E6-6FC5-B217-6944-A5115CFBC9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E0EEBE3E-84A7-64F0-57FC-7919F4562B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6" name="Straight Connector 985">
                  <a:extLst>
                    <a:ext uri="{FF2B5EF4-FFF2-40B4-BE49-F238E27FC236}">
                      <a16:creationId xmlns:a16="http://schemas.microsoft.com/office/drawing/2014/main" id="{259D55A9-41A3-B677-D283-BA534303E702}"/>
                    </a:ext>
                  </a:extLst>
                </p:cNvPr>
                <p:cNvCxnSpPr>
                  <a:cxnSpLocks/>
                  <a:stCxn id="993" idx="3"/>
                  <a:endCxn id="100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>
                  <a:extLst>
                    <a:ext uri="{FF2B5EF4-FFF2-40B4-BE49-F238E27FC236}">
                      <a16:creationId xmlns:a16="http://schemas.microsoft.com/office/drawing/2014/main" id="{B1391290-5245-DF88-D5A3-57F768EC7D06}"/>
                    </a:ext>
                  </a:extLst>
                </p:cNvPr>
                <p:cNvCxnSpPr>
                  <a:cxnSpLocks/>
                  <a:stCxn id="998" idx="3"/>
                  <a:endCxn id="100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A3EB07D-00B9-1CD3-ACF5-6B3419A2C443}"/>
                    </a:ext>
                  </a:extLst>
                </p:cNvPr>
                <p:cNvCxnSpPr>
                  <a:cxnSpLocks/>
                  <a:stCxn id="1007" idx="3"/>
                  <a:endCxn id="100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ECB19328-22C3-B87D-1509-CB451D715E95}"/>
                    </a:ext>
                  </a:extLst>
                </p:cNvPr>
                <p:cNvCxnSpPr>
                  <a:cxnSpLocks/>
                  <a:stCxn id="992" idx="3"/>
                  <a:endCxn id="99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DC3312CD-7156-DA22-2BC2-DC86C4DD811D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D0CFA890-89B4-B7D7-44DF-6941F6DD3C7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6BB1B7E7-BFB3-691E-535A-F372ECC31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00EE9EBF-1381-CB5F-9573-2418B86A28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150EE43-8381-E751-414E-CE08D861799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B725A01-427A-C26A-BC6C-A46527736D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0B356CE9-FC54-7A52-724E-45235CC3E5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60BB0F16-623D-C7E6-963E-EF58A0A954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32E76933-0BB9-A156-A92B-86472D3502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C557990B-87E3-4CAC-6404-2A9298BBB677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5DFE6D-C5DE-A4F6-09DD-B20F2C5271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40C5F8FC-5303-E163-173E-DE0AF2FAA8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B98729DF-44F6-56FA-7EED-1F900B4549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5AF2471-DF04-5D49-5F59-A0BCFFD10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DAE23595-948E-84B9-698C-546E29932B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F5710372-C204-F2DA-C2E1-DBBA921F2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2FD16BB8-5ABC-4562-8FA9-A758C4B86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7328AEFD-1234-A81E-4562-4B6F8325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15FBBB21-C911-4476-585F-D28E7571FAF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445D8C48-1472-9D92-E0E9-16346A5D7C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BFFFBDC9-03C9-3FD1-45F4-94F1AFB7E6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533ACE7F-5446-5E95-A5A6-09522428B5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552CE2A9-C1AA-B0A2-B23A-21C52B9CD1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5D79746-4C4A-0E93-012F-506F416A24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0DEEE824-CCA0-4D06-197B-0A306413CC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4752030D-5D4C-C852-A92C-A7DFD38AC55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051C19BA-1C51-9B8E-5DA9-90F0E478BD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BDC65A19-F12B-5849-48A0-EEBC89B426F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877658B0-6934-72D6-05DC-B6190474F2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09728A94-739E-160D-57DD-C0A1CABD25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FC786C33-0B7A-F611-2DFE-9928B3C3D2DE}"/>
                    </a:ext>
                  </a:extLst>
                </p:cNvPr>
                <p:cNvCxnSpPr>
                  <a:cxnSpLocks/>
                  <a:stCxn id="960" idx="3"/>
                  <a:endCxn id="97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C944177A-FC29-0A75-1926-7474367ABAF0}"/>
                    </a:ext>
                  </a:extLst>
                </p:cNvPr>
                <p:cNvCxnSpPr>
                  <a:cxnSpLocks/>
                  <a:stCxn id="965" idx="3"/>
                  <a:endCxn id="96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7FBF8688-E70B-793D-21AE-9CB6CF229E86}"/>
                    </a:ext>
                  </a:extLst>
                </p:cNvPr>
                <p:cNvCxnSpPr>
                  <a:cxnSpLocks/>
                  <a:stCxn id="974" idx="3"/>
                  <a:endCxn id="97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0B879911-5D72-F333-A433-13F8A4C5BCE7}"/>
                    </a:ext>
                  </a:extLst>
                </p:cNvPr>
                <p:cNvCxnSpPr>
                  <a:cxnSpLocks/>
                  <a:stCxn id="959" idx="3"/>
                  <a:endCxn id="96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65551311-53EA-3912-C45D-F5C27F9F242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03EEE800-4748-131E-80FD-F8230A70CFB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12" name="Straight Connector 911">
                  <a:extLst>
                    <a:ext uri="{FF2B5EF4-FFF2-40B4-BE49-F238E27FC236}">
                      <a16:creationId xmlns:a16="http://schemas.microsoft.com/office/drawing/2014/main" id="{4F45DCFD-3871-3D3D-65D5-55B60CDB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5FA457BF-C045-EC64-9100-57D55D4EA3F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1E2E8AC-0AB0-738B-FD3F-50A907955A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68006E01-35EC-E358-6B5F-354657187C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E523B88F-7B95-1752-1551-05B119A4E8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CD7D037-651F-C1A3-F1EC-BF09CCA431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82FA0A40-421D-253B-5DEE-78D73CD0BB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35FB815D-53A1-0A3C-8F51-A50E087BD20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64CF9B8A-C6D5-3BB0-EA25-3E83C05CFEA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36669EA2-CC80-1C1D-EB83-86402C6862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D6FFA97-381E-03B3-702B-D4E53A51FA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B7A70C6A-1B11-5A84-F549-EFDA894E6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F243727E-52F3-EA1F-E058-7C2B8F1A91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15" name="Straight Connector 914">
                  <a:extLst>
                    <a:ext uri="{FF2B5EF4-FFF2-40B4-BE49-F238E27FC236}">
                      <a16:creationId xmlns:a16="http://schemas.microsoft.com/office/drawing/2014/main" id="{F8015B94-AB85-CA89-32C9-26ECB7101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>
                  <a:extLst>
                    <a:ext uri="{FF2B5EF4-FFF2-40B4-BE49-F238E27FC236}">
                      <a16:creationId xmlns:a16="http://schemas.microsoft.com/office/drawing/2014/main" id="{B5668B0C-A2CC-A889-6D9B-25013F2C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>
                  <a:extLst>
                    <a:ext uri="{FF2B5EF4-FFF2-40B4-BE49-F238E27FC236}">
                      <a16:creationId xmlns:a16="http://schemas.microsoft.com/office/drawing/2014/main" id="{BD036BC8-5246-D582-B12F-3D736EBC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FBD3C4C1-03C2-02A8-9E17-91FB2B48103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84C63240-DC6D-F6F3-F7A8-8F1FF630987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C136798B-A9DD-A88F-0012-2B49747517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405239F6-2FB3-A964-351E-EAFA63AF400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1672C25D-0D82-648C-259A-A4DCD2ED9F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EB1C0F40-4EF6-2770-8DAF-6CFCFDB04D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BF039330-28D2-BAF6-36A6-8029FBFC5CA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284A8CFD-C986-800E-3D71-DF2FECD3C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72C316EC-9025-5F90-B022-FD1E262627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ADB375D-CBA0-BB09-475A-6CBBCB125C7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79457E9C-1A6F-1A5D-635E-FD7C50539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50EF0A68-AD24-FA4F-7EB8-F75105F99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A683F820-C393-F216-0403-40E79FA97329}"/>
                    </a:ext>
                  </a:extLst>
                </p:cNvPr>
                <p:cNvCxnSpPr>
                  <a:cxnSpLocks/>
                  <a:stCxn id="927" idx="3"/>
                  <a:endCxn id="94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>
                  <a:extLst>
                    <a:ext uri="{FF2B5EF4-FFF2-40B4-BE49-F238E27FC236}">
                      <a16:creationId xmlns:a16="http://schemas.microsoft.com/office/drawing/2014/main" id="{8BCF1BF9-A87B-B7B9-B1FB-B00BD8DF78E5}"/>
                    </a:ext>
                  </a:extLst>
                </p:cNvPr>
                <p:cNvCxnSpPr>
                  <a:cxnSpLocks/>
                  <a:stCxn id="932" idx="3"/>
                  <a:endCxn id="93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>
                  <a:extLst>
                    <a:ext uri="{FF2B5EF4-FFF2-40B4-BE49-F238E27FC236}">
                      <a16:creationId xmlns:a16="http://schemas.microsoft.com/office/drawing/2014/main" id="{A0E67D43-4C0D-93BC-9058-1C2E4C576CFA}"/>
                    </a:ext>
                  </a:extLst>
                </p:cNvPr>
                <p:cNvCxnSpPr>
                  <a:cxnSpLocks/>
                  <a:stCxn id="941" idx="3"/>
                  <a:endCxn id="93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376C9384-9582-5E73-061A-95B6F299E07A}"/>
                    </a:ext>
                  </a:extLst>
                </p:cNvPr>
                <p:cNvCxnSpPr>
                  <a:cxnSpLocks/>
                  <a:stCxn id="926" idx="3"/>
                  <a:endCxn id="93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7A41FDE4-FD36-5CC9-E04B-300AFB76B33A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9348F7D6-A883-7CC3-D779-635692B4679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F18D3D50-063F-DBBB-21BC-EBF1CFB9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879">
                  <a:extLst>
                    <a:ext uri="{FF2B5EF4-FFF2-40B4-BE49-F238E27FC236}">
                      <a16:creationId xmlns:a16="http://schemas.microsoft.com/office/drawing/2014/main" id="{6D1C2257-AF63-82EA-0865-25E324A3E1F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79F5BF9F-2313-F655-FBE0-C6FB189BA5F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30F5ED47-3668-C77D-FC0B-76EE4C858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DCC899C-9BE1-EF57-CE68-266173C83E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9345358C-7EDE-5801-307B-6C1F0E145B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43865FA2-8083-B4B3-A64A-09DCAFF7B9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1" name="Group 880">
                  <a:extLst>
                    <a:ext uri="{FF2B5EF4-FFF2-40B4-BE49-F238E27FC236}">
                      <a16:creationId xmlns:a16="http://schemas.microsoft.com/office/drawing/2014/main" id="{EBAEC799-E8BD-1D6A-BABA-8DEC55ED8FF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66C7F9BF-8A6B-E867-638F-22BC162F28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1C806CE0-E139-8CBB-7C01-B12DFD1603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E3364C46-36DD-6BD0-B52B-898FC855409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CBC4959A-6C35-29DF-FDA5-79BA33592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10881B43-01B9-5521-00B5-A5E89114D2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0BB06BC7-5F36-C0C0-11AB-764677D9C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A043426D-798F-87CC-0918-AF6E2768F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5949D19-9479-2276-B49E-8324C166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91DBCDB6-2855-16A3-9AB4-B961A9572D9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E80D4EEE-E240-F1EE-1A27-4F71ACD536E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F9C4586B-210B-A279-3DF3-E60E0D0E79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6700A83C-5633-4E37-1F74-B1312E1BAC6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CC7E6E5E-1618-9F29-AAF3-00EC2D83EB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7AC78A19-83EC-D4CA-174D-D37175AFDC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391D8669-F4BF-2465-393D-E9295970829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8EA4F748-B78D-C6B1-8C24-4200521334D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94A821A4-DC5D-3EF5-70B4-E8555C683F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B6501111-8070-1EF4-7A44-926B80A0484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3BBCC8EC-A69F-00F4-DEFA-6E9B105A8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1EA07DD-8C5F-3090-E720-5CACDDFE57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E50666BC-394F-ECCA-942C-DA56E16B5947}"/>
                    </a:ext>
                  </a:extLst>
                </p:cNvPr>
                <p:cNvCxnSpPr>
                  <a:cxnSpLocks/>
                  <a:stCxn id="894" idx="3"/>
                  <a:endCxn id="90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0EA6B016-5BDF-EBCE-EA58-15FC05AD0C40}"/>
                    </a:ext>
                  </a:extLst>
                </p:cNvPr>
                <p:cNvCxnSpPr>
                  <a:cxnSpLocks/>
                  <a:stCxn id="899" idx="3"/>
                  <a:endCxn id="90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13CA0411-01E1-20B6-8AE8-F3E81DBE8CA0}"/>
                    </a:ext>
                  </a:extLst>
                </p:cNvPr>
                <p:cNvCxnSpPr>
                  <a:cxnSpLocks/>
                  <a:stCxn id="908" idx="3"/>
                  <a:endCxn id="90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8CCEE30C-C47A-E21A-0A25-22B7B6A65B53}"/>
                    </a:ext>
                  </a:extLst>
                </p:cNvPr>
                <p:cNvCxnSpPr>
                  <a:cxnSpLocks/>
                  <a:stCxn id="893" idx="3"/>
                  <a:endCxn id="90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BCA3AB1D-DAD3-0265-DA86-3A7F43F8C071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7515B5FE-75C4-C7BD-C955-594B5CBC5D4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46" name="Straight Connector 845">
                  <a:extLst>
                    <a:ext uri="{FF2B5EF4-FFF2-40B4-BE49-F238E27FC236}">
                      <a16:creationId xmlns:a16="http://schemas.microsoft.com/office/drawing/2014/main" id="{0BECA74D-4100-CDD9-C954-4DF4141B3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179784E9-32AD-EC2A-36FA-3866C6FEC68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3906442-05E9-3C05-5BB4-2CDA208CC88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62F53EAC-9E78-E7C2-6831-3384553E6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ECA8578E-02CA-DE8F-BF15-04FC77267E1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73BF9696-1102-E923-4A0B-3F539EC269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54229876-341B-A3F4-43E2-3282C04753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E98862AC-BF7D-4212-CEEA-4956709170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7650775C-51FD-C2AE-4E5A-3726B4D5D90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7632AEE3-281E-240D-F02C-24F736F475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CDB77A1F-C2A9-12B4-770A-80268664E2B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61D37BB0-89D6-A638-A44B-18740CC2FE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15DECE8D-F9F6-5AE7-0690-943770A7F6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F5B8B538-AEF3-E28E-8A4A-E434F9EFB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AAF0450E-A68A-5389-126F-7F0CA6ED1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DCAB6655-DF55-E348-6DAC-EE43DC69E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A895581B-4E36-38E4-A6DB-282D86AB07D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F2A5E91D-1069-4AA4-9593-4670D51B77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E774470-DAF4-FBCE-4BC7-005274E7C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5FCA4890-8741-FD4A-B27B-B0C370866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E87B449B-D687-06D7-DE21-F45D57F5D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B8B38315-2637-BB69-9A73-08099B13C4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3" name="Group 852">
                  <a:extLst>
                    <a:ext uri="{FF2B5EF4-FFF2-40B4-BE49-F238E27FC236}">
                      <a16:creationId xmlns:a16="http://schemas.microsoft.com/office/drawing/2014/main" id="{A7897624-F0C5-937D-A834-B1B5E2BA34A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9AF88377-43A0-8F7B-7686-1B22F44BD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F7455D6E-D605-0749-A425-913B37FFD0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87B02940-6087-71AC-9AF9-485149503C4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4DC34A1-D1D2-1A96-62C8-C93CDFEFC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28717D-765B-EF6C-276E-078F58C1F0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CA2393D1-EC28-45D8-8683-22E3908BDBDB}"/>
                    </a:ext>
                  </a:extLst>
                </p:cNvPr>
                <p:cNvCxnSpPr>
                  <a:cxnSpLocks/>
                  <a:stCxn id="861" idx="3"/>
                  <a:endCxn id="87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36AC91E5-17A4-6A15-DCF3-7E1D5A8C2FE0}"/>
                    </a:ext>
                  </a:extLst>
                </p:cNvPr>
                <p:cNvCxnSpPr>
                  <a:cxnSpLocks/>
                  <a:stCxn id="866" idx="3"/>
                  <a:endCxn id="86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>
                  <a:extLst>
                    <a:ext uri="{FF2B5EF4-FFF2-40B4-BE49-F238E27FC236}">
                      <a16:creationId xmlns:a16="http://schemas.microsoft.com/office/drawing/2014/main" id="{E66170A8-DA08-7502-CFE7-75286A37C29E}"/>
                    </a:ext>
                  </a:extLst>
                </p:cNvPr>
                <p:cNvCxnSpPr>
                  <a:cxnSpLocks/>
                  <a:stCxn id="875" idx="3"/>
                  <a:endCxn id="87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>
                  <a:extLst>
                    <a:ext uri="{FF2B5EF4-FFF2-40B4-BE49-F238E27FC236}">
                      <a16:creationId xmlns:a16="http://schemas.microsoft.com/office/drawing/2014/main" id="{017D3875-1A65-E9DB-0AF6-81E2E5CA3493}"/>
                    </a:ext>
                  </a:extLst>
                </p:cNvPr>
                <p:cNvCxnSpPr>
                  <a:cxnSpLocks/>
                  <a:stCxn id="860" idx="3"/>
                  <a:endCxn id="86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88D70C-778E-6D37-63D3-69E10DBA47F2}"/>
                </a:ext>
              </a:extLst>
            </p:cNvPr>
            <p:cNvGrpSpPr/>
            <p:nvPr/>
          </p:nvGrpSpPr>
          <p:grpSpPr>
            <a:xfrm>
              <a:off x="5139474" y="3891803"/>
              <a:ext cx="9476192" cy="2000950"/>
              <a:chOff x="5599182" y="2021462"/>
              <a:chExt cx="9476192" cy="2000950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253019C-FDD6-5C80-63C1-4C14E1FF5403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021365C6-783F-5E0A-C9BC-23D416BC7D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7D9AE002-6F60-6189-74A1-A5D68DB5D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5C052EAD-B891-47E7-5043-935391DF1B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521916A8-BA3D-A061-9F7A-F46998E7F24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408814E4-E5AA-2BCA-2903-82801B2767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EB99B4B-2A70-4A8E-8A19-E3C85E19B4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6E03F62-FB5B-A9A5-8353-6B95145697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BAD2B14D-773A-FE82-606A-6099C72F1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F6BE2E15-D27D-8DB2-D0F9-196FA4C1BD2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7D06B665-4CCF-2F0F-4FF9-8041AB30C3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604C052F-0D48-695D-B90F-E5C1D633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524604F4-AC49-9BDE-8FA8-15885C9AA79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CD644EE3-F0F0-E255-652B-624C68339D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9979F4A-CDAA-D586-4AC5-4014520824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509D1DAD-1A5C-8D6D-E736-268F8ABC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34300699-243A-4D0E-398E-D9B7C579B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94AE48DC-EE6F-B795-4880-B2A32AD2C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B637F9E6-1094-347F-3FA7-5066254FCC1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2A85008-3731-89BA-B872-D87C27E2361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E62D9E16-7067-F3A3-BD8B-9DEA5E2E6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56670009-7EE5-1B9F-B339-03077D4D54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A6C1F3EB-7BE2-A99F-7F61-8E4D97AC4C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F858691-9444-0CC9-CD95-1B22C2E9FF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E253BAAB-815B-60EF-5A32-BFA2B1E1ECB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BBF84E25-9887-063F-A0B7-A8C35AEA5B3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04EBDC6F-ADB7-3FC5-1C1A-0F37AB199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0D8D79A4-AC1C-90C8-07BB-D83D77D9CA3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2C56C50A-AFAE-12AB-4D08-DACC833995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ECD2D158-58BC-AFC0-B87D-F462B6A701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F2E8CB2E-83B8-C8B9-499C-E5AE06802127}"/>
                    </a:ext>
                  </a:extLst>
                </p:cNvPr>
                <p:cNvCxnSpPr>
                  <a:cxnSpLocks/>
                  <a:stCxn id="822" idx="3"/>
                  <a:endCxn id="83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E65AE7F4-8EE8-EC58-A1A1-9FA3CBF34979}"/>
                    </a:ext>
                  </a:extLst>
                </p:cNvPr>
                <p:cNvCxnSpPr>
                  <a:cxnSpLocks/>
                  <a:stCxn id="827" idx="3"/>
                  <a:endCxn id="83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F59B8920-88A3-2F6A-302A-EDC731509200}"/>
                    </a:ext>
                  </a:extLst>
                </p:cNvPr>
                <p:cNvCxnSpPr>
                  <a:cxnSpLocks/>
                  <a:stCxn id="836" idx="3"/>
                  <a:endCxn id="83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65716663-0008-5DEC-2967-9135E59FE4D4}"/>
                    </a:ext>
                  </a:extLst>
                </p:cNvPr>
                <p:cNvCxnSpPr>
                  <a:cxnSpLocks/>
                  <a:stCxn id="821" idx="3"/>
                  <a:endCxn id="82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B017A0E2-66D0-0884-129F-54784630D2D2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CEBAC0E-EBFB-58F3-0B24-B9C7CDDB47D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78EC3CC8-D76F-9320-0640-C5B18146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AA147327-106B-925D-CEA7-BC71E0BE781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2DC235DD-821F-C677-DACA-AC8F0743F58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CA7C8562-6C1C-676C-D525-11CB474F8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D22FD74E-2616-4153-BC43-974A1ACF77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523F95B1-9059-0800-EF89-7C04DC5E40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10EBCD57-0CAE-4AAE-81BC-5EAA23D3FC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19277F60-901F-46A8-91CD-72FEBF8B0B3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F1D04B1E-288A-D29C-60CC-1987E2C2C4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9697BAE7-20B2-ABB3-E437-BF52589743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6BFBBEDF-BB54-5749-28D6-94B438940AA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85D5787C-A815-7942-3DC7-EE6B25D465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FB521C47-FF1C-D9FB-CDB2-7EBBA3AC2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D05CE173-6E77-5553-8F41-9A755ADAD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729630F0-1E79-9C81-4768-DA5FD57AF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1E6E9339-04D2-DBC7-FBF7-22E16EBC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4B406FF-1058-E991-E743-80019B4B07F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35F8B113-5C42-13D7-76A9-6B2D69C56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8EC47AC7-A77C-577F-8DBF-5C413DF9F5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83626BC1-45FB-3D29-56F8-9C725066C0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78B868F4-0C93-1EFA-9152-4C292592F5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5447AC8B-46FE-C204-9452-FB345D9CB4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8CC8FFB6-D251-E57E-5025-78EF6240D74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6BB9BB0C-5249-2B35-BDED-AECCF39D11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E55910C4-3503-DE4A-8AED-6BE40B1FC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65ED2397-2DE8-D82F-796C-C962D927330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88ED6495-F7B8-5A99-9FD9-DAD048EE35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12189E48-C5AA-0E71-C30A-9779816CAE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82" name="Straight Connector 781">
                  <a:extLst>
                    <a:ext uri="{FF2B5EF4-FFF2-40B4-BE49-F238E27FC236}">
                      <a16:creationId xmlns:a16="http://schemas.microsoft.com/office/drawing/2014/main" id="{CCAD366C-34DF-D658-D886-67A3EE138AF4}"/>
                    </a:ext>
                  </a:extLst>
                </p:cNvPr>
                <p:cNvCxnSpPr>
                  <a:cxnSpLocks/>
                  <a:stCxn id="789" idx="3"/>
                  <a:endCxn id="80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>
                  <a:extLst>
                    <a:ext uri="{FF2B5EF4-FFF2-40B4-BE49-F238E27FC236}">
                      <a16:creationId xmlns:a16="http://schemas.microsoft.com/office/drawing/2014/main" id="{9F0E0BFD-A94D-FBC4-D632-9F53B0726549}"/>
                    </a:ext>
                  </a:extLst>
                </p:cNvPr>
                <p:cNvCxnSpPr>
                  <a:cxnSpLocks/>
                  <a:stCxn id="794" idx="3"/>
                  <a:endCxn id="79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AAF5CE90-3FD0-77FE-61AD-26728B091A02}"/>
                    </a:ext>
                  </a:extLst>
                </p:cNvPr>
                <p:cNvCxnSpPr>
                  <a:cxnSpLocks/>
                  <a:stCxn id="803" idx="3"/>
                  <a:endCxn id="80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FD319971-AB58-5BDE-4B77-9022A82F9CAA}"/>
                    </a:ext>
                  </a:extLst>
                </p:cNvPr>
                <p:cNvCxnSpPr>
                  <a:cxnSpLocks/>
                  <a:stCxn id="788" idx="3"/>
                  <a:endCxn id="79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D6DDB649-9792-D103-0318-B166B63CF9E7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04A239F8-B376-872B-44CD-D5ADE879EEB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CC10E9B9-80D0-F424-54CE-AAEF97C00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CB7F7DE-111A-3BCB-3959-7BDC38614B5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76CCAE82-958B-996C-B1D4-1B6D1451C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ACE14A47-E164-79ED-B2C3-3C365C8CFE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9D682567-4494-A47A-1B7A-CC77AA146C4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5ABE699C-0DEC-678F-CAB3-F63A43FC6A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88229F72-455C-92CB-D529-A66EE42443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AF429320-C225-46D2-6BE3-37C48125499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C83FDB9D-23BC-61D1-0F52-F66D443F94F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DB63750E-2258-047E-A152-E57D667D0D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5329258-7171-3E4B-CB7E-2E9BDC0E21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1792ED74-C713-08ED-8850-A5263F534F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F136B809-C403-95E0-908D-30748272DC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1FBC9CC-C89D-3D76-CAD5-857AC40F9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F50E1459-DD4A-7197-7176-B9A59ADDC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79068B88-A83D-7FD7-57A1-7FA4A54D6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AF5A728A-0B86-E780-8A6C-F19F17B5CBC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D789EB61-4F85-9421-2C83-2BC0FC2AC0D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4A44ABEA-46A4-D81F-FE79-48496B127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FB2EAC8B-3AD2-7F6B-FCCE-C4430D7F14E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BAD5A5D-CEFB-7A0C-C81F-3ECF5A965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9CDF8214-AE97-331E-6FCA-E8C354E24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8781A39-84A5-EDF3-E691-3CC4DA3B780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0F97337-05E7-D7B3-9299-CA780E1EC21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E2C3CC5-CB63-192C-682F-C3F58837B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DD259231-C5F9-2C85-6E60-455644247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B88333B3-3A52-6276-F2A5-C360151D99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F91063CC-F1B4-85D4-D922-EDA1EC3B98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0CF344A4-A031-11C0-8899-3383301C531D}"/>
                    </a:ext>
                  </a:extLst>
                </p:cNvPr>
                <p:cNvCxnSpPr>
                  <a:cxnSpLocks/>
                  <a:stCxn id="756" idx="3"/>
                  <a:endCxn id="76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6462B33F-C6F4-3DCB-7629-A1E1F06CBBFE}"/>
                    </a:ext>
                  </a:extLst>
                </p:cNvPr>
                <p:cNvCxnSpPr>
                  <a:cxnSpLocks/>
                  <a:stCxn id="761" idx="3"/>
                  <a:endCxn id="76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65A1A0FA-3CD8-F981-CC2D-6CC02BC68410}"/>
                    </a:ext>
                  </a:extLst>
                </p:cNvPr>
                <p:cNvCxnSpPr>
                  <a:cxnSpLocks/>
                  <a:stCxn id="770" idx="3"/>
                  <a:endCxn id="76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4332F30D-0413-DB5D-6BFE-401FBB6C8C71}"/>
                    </a:ext>
                  </a:extLst>
                </p:cNvPr>
                <p:cNvCxnSpPr>
                  <a:cxnSpLocks/>
                  <a:stCxn id="755" idx="3"/>
                  <a:endCxn id="76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E0DFEFE-C87A-1219-5F09-FBCF36FF92C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64E6CA3E-EB77-CD44-25D6-F254E308A29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6C7E13D-DC79-24A2-D704-0F0FC19F9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2AC68FAA-1B55-01F3-CA11-322136BD18C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9A78F9F5-E694-40B3-C37C-1032DEE63D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D94827C6-DF56-1940-02DF-7FE6A88A4F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04C409B3-7F39-B7F9-8F78-AB02115AB6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5C3070F5-55C9-2924-05F0-93792B280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9BE9E224-D459-E8F3-FA2F-C7CC9E14B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D3A9AE4-F96A-869A-0573-D56912D8FE0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20D630DA-A40D-80FB-C5C3-4DCD41C16C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E1FF80DF-6777-0C43-DF42-39EBDA89C4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0FEBF13E-3A1E-9D37-ABF6-2C9F3F3F168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F4C928F4-E0F7-808C-DBA7-FFCE1279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41E556F4-887F-699E-C9F4-A0D957C02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A7699F-DA70-916B-F04E-D434D45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DB799D30-530D-354E-E598-BADED735B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E19FC5E0-DEE3-9FC1-1081-D8C2E7338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2743F498-00FF-EB75-4F69-FC4251C672A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E83CDA83-BB5B-33B5-F0CB-0050ECA9E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B3A40F9-3AE5-D32A-BD7E-C4BEB9721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EF78E422-EC3F-DF88-D4DB-613DD856046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CC52FE7-4A72-97C4-D948-3D86A9F9E8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907477A5-0DF3-536C-8DF8-47A6BFB330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4746A9CC-EF77-C13F-988B-288FF7C6204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577122C6-8BF8-E5F1-1720-AC92B379418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6D6B02D8-CB56-5A30-F98D-FD0EAFCB33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5457FD4E-9BFD-5CBF-B342-DFA11E56F8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33A38F37-5101-4037-7822-A7652764B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3F7D5499-23A0-1B24-BCD8-873A62F72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35993C1E-28E7-3FCC-84EA-EBEF1C0A9F81}"/>
                    </a:ext>
                  </a:extLst>
                </p:cNvPr>
                <p:cNvCxnSpPr>
                  <a:cxnSpLocks/>
                  <a:stCxn id="723" idx="3"/>
                  <a:endCxn id="73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B848C9A-1DFD-0B8F-4792-C090819286ED}"/>
                    </a:ext>
                  </a:extLst>
                </p:cNvPr>
                <p:cNvCxnSpPr>
                  <a:cxnSpLocks/>
                  <a:stCxn id="728" idx="3"/>
                  <a:endCxn id="73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533F968-9A30-30F5-F5CC-81FA0A4A5A36}"/>
                    </a:ext>
                  </a:extLst>
                </p:cNvPr>
                <p:cNvCxnSpPr>
                  <a:cxnSpLocks/>
                  <a:stCxn id="737" idx="3"/>
                  <a:endCxn id="73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9F492FF-1277-7701-9D5A-C760242F9524}"/>
                    </a:ext>
                  </a:extLst>
                </p:cNvPr>
                <p:cNvCxnSpPr>
                  <a:cxnSpLocks/>
                  <a:stCxn id="722" idx="3"/>
                  <a:endCxn id="72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828D3699-6633-79D5-8F2D-2A0E427A8C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EE609856-3A82-405B-9D4E-AF1177ECACC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A4A3615-526B-6E53-0B28-430879F7C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6" name="Group 675">
                  <a:extLst>
                    <a:ext uri="{FF2B5EF4-FFF2-40B4-BE49-F238E27FC236}">
                      <a16:creationId xmlns:a16="http://schemas.microsoft.com/office/drawing/2014/main" id="{0CA91F74-9F89-7C87-C85B-93263DB7450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0338BD44-6C65-2605-6520-5E811BE6B43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872141EA-4B86-DB0A-BAD5-45B5AB7E6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9D29C02-9C20-A105-068B-E4671599273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94025959-A898-1AC8-27B5-338A389BED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071D572-94CD-CBFC-0279-9ABFEADF2B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7270F259-ACCD-FDEF-C893-668314E2D3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2CCD88A9-87E2-7732-B350-777CB15B767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D1D7462F-C772-3F47-0C22-A66C4CF147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A6C0284-B06E-3B2B-560E-CF3CD6014A8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918F72D-ACD0-6964-E07D-6EE68732BF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E4743364-3D66-001E-F478-E711AE2BDB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08071FA-5BB1-4D33-2A50-62AACA2F6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8D32E963-B080-7036-5E33-B1688D0B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246FFA73-327D-C638-0E03-FBD90627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1" name="Group 680">
                  <a:extLst>
                    <a:ext uri="{FF2B5EF4-FFF2-40B4-BE49-F238E27FC236}">
                      <a16:creationId xmlns:a16="http://schemas.microsoft.com/office/drawing/2014/main" id="{97F29B18-627F-5B7C-891D-BD6524F655C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811F3DA7-3D8E-4F07-F30F-42B403D0CB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067E3FDF-7A3E-D024-D0DD-742228D85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38467D6-133F-0F99-8D43-67FF2300182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AAC8F183-42B7-4309-D1A3-1B22454C52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80CEF51A-DB1B-B2E4-069F-B1371C1D7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70E4637-D83B-2E9B-4595-E039CAC5612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615EBCD-FD9E-82F8-57AB-02F54F38057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FE532B3-E8DD-52DE-CF06-4DA098CA6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EAA10BE3-5063-B852-B143-B7D050E0D8E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E0F121A2-E9F4-2674-2C39-A52F041750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29A5175A-A594-4F14-B50E-8F20A0197A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3A53F9C-DB03-96C0-3E38-347C239A3B35}"/>
                    </a:ext>
                  </a:extLst>
                </p:cNvPr>
                <p:cNvCxnSpPr>
                  <a:cxnSpLocks/>
                  <a:stCxn id="690" idx="3"/>
                  <a:endCxn id="70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58ACD1A-63FB-B7A2-EF3D-22DE4F04D916}"/>
                    </a:ext>
                  </a:extLst>
                </p:cNvPr>
                <p:cNvCxnSpPr>
                  <a:cxnSpLocks/>
                  <a:stCxn id="695" idx="3"/>
                  <a:endCxn id="69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34C49C1A-6980-94E5-1E26-47BF45A1F5EB}"/>
                    </a:ext>
                  </a:extLst>
                </p:cNvPr>
                <p:cNvCxnSpPr>
                  <a:cxnSpLocks/>
                  <a:stCxn id="704" idx="3"/>
                  <a:endCxn id="70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6B3234B2-5093-B1A6-157D-BA9086C3F5CC}"/>
                    </a:ext>
                  </a:extLst>
                </p:cNvPr>
                <p:cNvCxnSpPr>
                  <a:cxnSpLocks/>
                  <a:stCxn id="689" idx="3"/>
                  <a:endCxn id="69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9B3D862E-B4C1-F7C1-5E34-7B3F992043FB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0264E3B-3ACA-FD5C-ED40-F851E36AEB3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1B6B849-635E-F5BA-E2C9-12FA2F2F9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546470D7-E922-401E-327C-E70A6CA5A48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00FFB6B3-43EC-7C92-9084-9DFB84DB3F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DF929565-1A37-4596-39F1-67E7ACD91F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0DC69473-A8DF-0F91-B493-2812C1A6271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696EB437-7A9C-7CD6-6F7D-0B4E73082C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12F3DABC-52E4-0073-EB34-82644849B4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01FC9B70-1159-4928-170D-4D4BB68451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DE8B807A-61BB-7D1D-261B-A64B54C60F6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D94199AA-25D8-3820-8D71-C38AA8DD7C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BEA4C992-FB1B-CCBA-28E2-E18AB64385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5F7E1451-0887-369A-32BC-D556AEC9B9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D52C113A-C7A5-7B1F-51AA-D7FBF59CC9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EC630007-5302-CD63-42EF-A657335F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1A01730-1AD9-88C0-2C75-3874AD5E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C174141-66A3-4A45-F773-B0094318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79CF19B8-1498-0928-8158-5CB8BA18B4D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AF42E265-5FC8-EA3C-0B47-B8B594C3D3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118502D4-2B1B-C7F9-49C9-7D8643D35F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F34C3FE6-DAE3-8614-E8DF-AFAF6CAA63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313E6210-62EC-8012-287E-D84196A48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120C3078-B038-AFB1-51E5-BB435F4F10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3F738A5-E888-EBE5-B4FF-DC8CA7F49F2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23C8C7E-BC81-49BB-A6FA-6D8C0A3B0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2E67E211-7518-A8A7-B99D-277E6E6FEF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E705AA60-AB1F-62D7-371A-610E4814D5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64CCF6ED-50F0-FEB7-E78D-CB22F347B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54F9E861-69E0-49A4-984F-A3EF89342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64FF3F6-5199-1C2F-A71F-6A6068EB3F1D}"/>
                    </a:ext>
                  </a:extLst>
                </p:cNvPr>
                <p:cNvCxnSpPr>
                  <a:cxnSpLocks/>
                  <a:stCxn id="657" idx="3"/>
                  <a:endCxn id="67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5A841BA5-F734-182E-6F3C-17A4D5A33608}"/>
                    </a:ext>
                  </a:extLst>
                </p:cNvPr>
                <p:cNvCxnSpPr>
                  <a:cxnSpLocks/>
                  <a:stCxn id="662" idx="3"/>
                  <a:endCxn id="66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DD8E88E9-4EC2-D424-FFC6-8463B90BB578}"/>
                    </a:ext>
                  </a:extLst>
                </p:cNvPr>
                <p:cNvCxnSpPr>
                  <a:cxnSpLocks/>
                  <a:stCxn id="671" idx="3"/>
                  <a:endCxn id="66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A199E26-C7D3-9A4A-A03A-8B9D2D9EA3DB}"/>
                    </a:ext>
                  </a:extLst>
                </p:cNvPr>
                <p:cNvCxnSpPr>
                  <a:cxnSpLocks/>
                  <a:stCxn id="656" idx="3"/>
                  <a:endCxn id="66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3016FC-7A6A-32DB-156C-6C63762BC843}"/>
                </a:ext>
              </a:extLst>
            </p:cNvPr>
            <p:cNvGrpSpPr/>
            <p:nvPr/>
          </p:nvGrpSpPr>
          <p:grpSpPr>
            <a:xfrm>
              <a:off x="5135569" y="5311463"/>
              <a:ext cx="9476192" cy="2000950"/>
              <a:chOff x="5599182" y="2021462"/>
              <a:chExt cx="9476192" cy="2000950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49462A3-6478-09A2-D7EC-70908994F1CE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B3A32D0B-2E41-680A-D4FA-C65263D4815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6B4C4C5A-C471-63D2-D141-4A2B3E333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9E880459-FA50-508E-402B-D7E7AFE3B8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C1209640-7096-D2DF-8122-8AB484BF055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FE5CC9BF-2B22-01B8-2DED-BA1726FC8A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99596E56-55E2-BD5C-215B-F956FF368B7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1192BCB0-1BAF-C817-1241-86DD6CCDC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A49CA0F0-ABAC-F44B-55A3-949B17515B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D8965D2-4424-75B4-5E84-B0DB3D0B528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DFCF2875-6363-5A57-E1B8-7DFBAD26A7C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DB20F2AF-E13F-474F-B80D-F056F4FECF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2ECE1F9D-E2E8-CD50-8744-0F026510323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47D005F8-85B8-8BE1-3EC7-C03D3D8E96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EF56525A-8628-EDBE-481D-4B7B311B57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70F8BA25-B499-BA00-DF7A-18B5DB36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AE607C97-67E9-CA89-23BD-BF072B13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7DD23521-30AB-439F-441A-447A7F14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61F39630-41F3-DDD5-812C-78F84F5A28D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0A441F62-913E-E89B-30C7-76D6DC49F75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8F0DEF84-AE4A-4FD9-BE8B-9819BDDCC7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D29B8BA-365C-573F-5940-08F79528741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013265A4-0E42-366E-60AD-B3DB4D8BE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F9A1D139-E6E8-9C6E-3C2D-AA168CF54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C1BE7FD8-3378-302D-46CF-8BFC42172FE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57BC4244-F2AC-CF85-FA51-C4391B9467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693A02B2-6C61-7963-E977-AB8EF667F3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F3B3FB92-3461-6269-425E-14AB559F04C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7DEFFE49-12CB-4138-B3AA-D2F850B03D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674489FD-F373-CA1B-A544-AA9742D59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8FE408FC-CA0C-EF09-AFE0-7EC13D588E97}"/>
                    </a:ext>
                  </a:extLst>
                </p:cNvPr>
                <p:cNvCxnSpPr>
                  <a:cxnSpLocks/>
                  <a:stCxn id="618" idx="3"/>
                  <a:endCxn id="63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B1B78AF-3CAC-8F80-AF05-0A1FD2C046A6}"/>
                    </a:ext>
                  </a:extLst>
                </p:cNvPr>
                <p:cNvCxnSpPr>
                  <a:cxnSpLocks/>
                  <a:stCxn id="623" idx="3"/>
                  <a:endCxn id="62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E6A457FE-CB13-56D9-D281-F5A4C0E19759}"/>
                    </a:ext>
                  </a:extLst>
                </p:cNvPr>
                <p:cNvCxnSpPr>
                  <a:cxnSpLocks/>
                  <a:stCxn id="632" idx="3"/>
                  <a:endCxn id="62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8E4B253D-B7EA-9B24-BB46-1FECDAC1C192}"/>
                    </a:ext>
                  </a:extLst>
                </p:cNvPr>
                <p:cNvCxnSpPr>
                  <a:cxnSpLocks/>
                  <a:stCxn id="617" idx="3"/>
                  <a:endCxn id="62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0B8C8B3-8699-9F6F-5B4E-53ACC79FB674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16B1BC8B-77E1-9E9C-3B43-5F739DF708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1D1CE279-B545-D694-3461-54308E848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E9E97483-C9A5-9378-CDCF-6D9AFCEC6263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26EC0792-AA55-E283-6507-B37A41036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AF11471A-F6D6-F4DC-3937-5A5E109A77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B09F8751-4492-6914-8207-996F34CC81F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D8F8A677-0B5D-9262-CCCD-A06056BF90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01770925-E95B-6814-F5CF-D77DDA46C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3683A1CD-CA04-2A1C-C606-5300BDCCFD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A80DBE98-13EC-BD8B-C621-92828D05FE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A1CA54E4-AA9B-A289-2BF2-587821DEB8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0DCCC431-C62C-1731-00DF-D685738152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029A53EE-696B-9111-4887-CFE5FACED6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5DCAAE3D-3DB6-333D-989D-A06B4BF78E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02D33DE2-570A-0938-6CDF-BD8C712F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29760E4-93E6-C598-494B-08D87624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746E0DD-66B3-D994-1B5D-EE71F6BC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9F894545-CB39-8E54-042A-1E2D4CE0B3A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B9E84AD6-9DC0-F7A4-3392-742BAE13153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1E1D8D9D-F331-DBC7-8193-9DEFDDAA5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89B6DCC-A1AC-78FD-C09C-DDE59C76BCB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8D119BAB-C4A0-CE3F-8E18-8424AD7354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C492BA8A-AE36-31DD-1047-9891B5BFE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69D930B-47D6-9BC5-FDF2-7DD81258C33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B4CB5E83-DA9A-97EA-B6FB-81E11677EF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E0C0660B-51F5-9731-8CE6-6AC2FADB8F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454A596-D22E-D632-14D0-87AE5D8E65A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FB7C9EA2-60AB-05F4-46C1-5FC7AD704C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A85A6B38-144C-5F7F-99E3-FDDB4D9C18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AE48B7C2-B372-DEF4-FC3D-9B6CF9992EAD}"/>
                    </a:ext>
                  </a:extLst>
                </p:cNvPr>
                <p:cNvCxnSpPr>
                  <a:cxnSpLocks/>
                  <a:stCxn id="585" idx="3"/>
                  <a:endCxn id="59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1AC0C2C-C292-D114-DE9B-6CC7B9DDD5D3}"/>
                    </a:ext>
                  </a:extLst>
                </p:cNvPr>
                <p:cNvCxnSpPr>
                  <a:cxnSpLocks/>
                  <a:stCxn id="590" idx="3"/>
                  <a:endCxn id="59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A05CCDE-9574-D47F-9DBF-DCA09FF6B28C}"/>
                    </a:ext>
                  </a:extLst>
                </p:cNvPr>
                <p:cNvCxnSpPr>
                  <a:cxnSpLocks/>
                  <a:stCxn id="599" idx="3"/>
                  <a:endCxn id="59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48DE40C-A23C-679B-4F43-42084BE182D3}"/>
                    </a:ext>
                  </a:extLst>
                </p:cNvPr>
                <p:cNvCxnSpPr>
                  <a:cxnSpLocks/>
                  <a:stCxn id="584" idx="3"/>
                  <a:endCxn id="59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0289650F-D88B-3A63-572C-59348DF81F5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69E5F0E8-52CD-6F8C-FB68-986FBF0B29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92143CE-5862-4208-EEB3-15A8AE854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41FE00-82A1-DA67-08C9-E49B532A382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23DB4A65-46BD-269D-45C9-AB13A19EDAF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409ACD15-B0C4-C524-A87B-FCA387C07B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E07C0427-5411-D1DB-FFC0-022DB3ADEF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2019C7A-EE50-6289-2440-7F0CD9993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EF85BB0A-71CB-39B4-BE79-87F10CC6AF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14531CE-7B27-DF18-AF56-3DD4FF813D30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32053DE9-F45D-9564-23A6-DD7C7492192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3EE3E9F7-3A9A-CBB9-29ED-BE443BA64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9FB4BE9B-325A-83A5-A492-30FE3ED39A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3FB935D0-B627-C056-F075-F4E17D31A7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168AEFB3-BE9E-3CD1-1D65-75BC4D75C4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8E8B7ABD-67D4-EFD1-AB5F-F58681EE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ADFB5825-3170-76A1-9447-9B0CF135D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BD87ED41-8682-3C66-B45D-3CE42510D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200A0EA2-D898-C9B5-8E34-1350917E7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F5B2761A-6C9D-8085-7B5C-7CFDEE28DE2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A5389D0A-FA4B-6C61-2BF5-7CD07C21A1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65C15DF9-8AA5-A6FC-47A5-9FB58F9C10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C46A085E-86F7-393C-D48C-7D182EB4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7D2501CD-80D3-84D5-D4DA-7792A74FBD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B025021-67F1-64EE-AEB0-FA42AFF6185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1ACBE58A-989A-F4FF-EE43-7AB489ECC7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CBE67AD7-083B-A2EB-DB2B-921EBF6B00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3CBC3684-D1CC-D672-AFA1-3F0CCA09B3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FFCDC450-71FD-BEE5-CED4-401A725DB4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7C315199-AB53-95EF-4130-AFAB536DBB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F21AA46-1D06-C8B7-F8FE-D4D269247C48}"/>
                    </a:ext>
                  </a:extLst>
                </p:cNvPr>
                <p:cNvCxnSpPr>
                  <a:cxnSpLocks/>
                  <a:stCxn id="552" idx="3"/>
                  <a:endCxn id="56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A38FFE86-D2E2-349F-D3A7-1754E2C90DA1}"/>
                    </a:ext>
                  </a:extLst>
                </p:cNvPr>
                <p:cNvCxnSpPr>
                  <a:cxnSpLocks/>
                  <a:stCxn id="557" idx="3"/>
                  <a:endCxn id="56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28AD1C69-837F-16A6-B74D-4742DC7B64F9}"/>
                    </a:ext>
                  </a:extLst>
                </p:cNvPr>
                <p:cNvCxnSpPr>
                  <a:cxnSpLocks/>
                  <a:stCxn id="566" idx="3"/>
                  <a:endCxn id="56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122E48F9-93FC-FD41-968A-3FCE209BEE15}"/>
                    </a:ext>
                  </a:extLst>
                </p:cNvPr>
                <p:cNvCxnSpPr>
                  <a:cxnSpLocks/>
                  <a:stCxn id="551" idx="3"/>
                  <a:endCxn id="55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22DB599-BB7C-61C6-3197-58BB06BD4947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BA450F60-3F34-0F42-79ED-81EF738AF188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0188925-8747-6E1E-4F76-FAA7D9B5B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6E52FE9-20B3-B782-2B55-3DCC9171A3D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6231CF86-86DE-396C-9530-CE16FE2D228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FAE6AA1B-2C66-83E7-4A22-FE5E6F37BF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55073EDA-7C7C-80CB-C76C-E910FB8FFBD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E5A77426-EDAF-BC18-964B-8EC07BA47A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771A86E4-3F2D-797A-5487-4D0CDCD46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EF2177BD-6A54-28FF-5E1D-EEEA0D26FB6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D40531A9-C437-2EFD-FFD1-5EB17880892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6295B2B1-16DC-6478-33DC-B15C9933B7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4E1395CF-376F-F4D4-F9FE-F1A951C000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9A24D16-2D47-6B11-76C6-682334BEB6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08B0FF96-6B12-2E06-2D59-57A9DC16C8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0DBC6BD0-9376-3BB6-9EFD-66215E2F8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E8E8E686-081B-791D-6F74-BDC5290BF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DDAC84FD-CDA8-6F72-057B-C5D6E1ECE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FE0B3883-5CA1-4756-67D6-CECB10A315A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F3B6F1BD-FFD5-26FD-AB31-29CC5074F9F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4097BC8-227E-FD2D-5473-C17C81148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9DEF5A0-B43D-DB24-0EC4-C57B09AB20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C754F8D3-7311-22D8-212E-A6C5EB2920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C58B84F4-9636-0E32-0342-8E6D281968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3843C50B-48C8-1E8E-CBC0-18879218B48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4A1D9AA3-41D1-AD27-4066-2D8D379F0F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C1635326-DA90-39F7-BDED-200F66F9D3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26C1E41C-DC6D-0C37-9489-E9213C190CE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2AAA8E75-0E2E-DE07-3FF0-D01D10870F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CD28E5F6-F405-4090-2C8A-B9A34656F3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F063518E-FF74-6AD6-D68D-27E3F50A579C}"/>
                    </a:ext>
                  </a:extLst>
                </p:cNvPr>
                <p:cNvCxnSpPr>
                  <a:cxnSpLocks/>
                  <a:stCxn id="519" idx="3"/>
                  <a:endCxn id="53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81A87DFF-A74D-D121-C976-6E06D18E4231}"/>
                    </a:ext>
                  </a:extLst>
                </p:cNvPr>
                <p:cNvCxnSpPr>
                  <a:cxnSpLocks/>
                  <a:stCxn id="524" idx="3"/>
                  <a:endCxn id="52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BBDECDE-4CA8-4189-08B3-E197AE902987}"/>
                    </a:ext>
                  </a:extLst>
                </p:cNvPr>
                <p:cNvCxnSpPr>
                  <a:cxnSpLocks/>
                  <a:stCxn id="533" idx="3"/>
                  <a:endCxn id="53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C77109A-6B94-CFDF-2401-E6F2DD748175}"/>
                    </a:ext>
                  </a:extLst>
                </p:cNvPr>
                <p:cNvCxnSpPr>
                  <a:cxnSpLocks/>
                  <a:stCxn id="518" idx="3"/>
                  <a:endCxn id="52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138D8271-AFE4-5BAB-6877-54897C19494B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1B577C3-F4DE-5958-AE24-440F96C9E4B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0E9E9614-1A3A-3974-EB94-BF4ECF80B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BD100D0E-1415-3A1A-3751-FF7C79DE512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7CB48725-C0D9-3611-00BA-9B1F5F6CA0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F20977CE-3186-0BBE-B8F3-E807127137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6FB784DD-3EB3-8643-1D9A-EF804054F2E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4A0179B3-DE16-BF11-DC24-52E2D0797B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6E58C710-ADA8-58A5-7676-387F2FC454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4F0F2CC9-BC5D-FA5A-D9A9-EF28DD9C26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2C396583-9AB2-54D4-A640-6ADA4C6994D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9F8175C0-E895-C6CA-32B1-10F4F1AFF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C15BA63-D846-B710-73C2-D3925E63F83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10DC8297-20BB-97C0-1233-B3B658985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A0BCF4C2-7EF8-7135-1A18-63057D30E8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0FA9B73-F0B6-46FC-FE02-F66D5FB53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835B056-B283-6BB2-FD94-4E16A1308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20EE07B-8BA7-4646-8C55-AF5394E13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41E9E85B-557C-AF67-8732-6FB0A8261E2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94510F28-78AB-DC1D-D667-C5B434461AA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28B10C6E-F95D-3370-E4F4-4953B2EC95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21BC2450-5D5A-54A2-A651-BBD465A579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A169638-13F7-4A73-8BA5-3A3F4E8DFD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174B92A-526B-628F-4019-FD38204173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736540C3-4734-3AF5-C5C4-739AEC3B1FC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F1C9658-4FA8-B196-EB86-E187EAF1D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643653CE-5FDF-81A1-16F7-57B150413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0C422C70-3629-584B-B644-D02E985B0BC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BF2EF542-48B6-E3DC-0C51-C16AA3DDB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8EEEAB6D-A7E3-F91F-866B-FBB5CAA458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15A7F17-BD1B-E1DF-6AF1-48B8C74FDECB}"/>
                    </a:ext>
                  </a:extLst>
                </p:cNvPr>
                <p:cNvCxnSpPr>
                  <a:cxnSpLocks/>
                  <a:stCxn id="486" idx="3"/>
                  <a:endCxn id="4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032733D-A45E-65C4-9A97-A635E3DC31B1}"/>
                    </a:ext>
                  </a:extLst>
                </p:cNvPr>
                <p:cNvCxnSpPr>
                  <a:cxnSpLocks/>
                  <a:stCxn id="491" idx="3"/>
                  <a:endCxn id="4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CE6C3781-B0C7-10DD-0EAE-A144083B16AA}"/>
                    </a:ext>
                  </a:extLst>
                </p:cNvPr>
                <p:cNvCxnSpPr>
                  <a:cxnSpLocks/>
                  <a:stCxn id="500" idx="3"/>
                  <a:endCxn id="4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978F5C2E-AF24-186D-5565-3303F7047215}"/>
                    </a:ext>
                  </a:extLst>
                </p:cNvPr>
                <p:cNvCxnSpPr>
                  <a:cxnSpLocks/>
                  <a:stCxn id="485" idx="3"/>
                  <a:endCxn id="4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FA338B8-AAA5-B3CB-24B3-0DFCE49F22E4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6B13C1F-7F9D-064A-642A-348A6DA8A81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AF3A26-527B-28E0-5F44-A4A6A9DFC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193CC92-DA3B-0904-01CC-40A899CB82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5C0C1387-B07E-2B7D-4ED9-99F8953887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A739C023-B425-6CE0-8B00-745580515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2B9C7558-A66A-6BAF-AB7D-860CD94105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F9B4B7B8-F531-CA48-341E-A73FFF849F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02A801B-C845-0C79-8E83-BCB3AC2DD9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BEF6B679-192E-5337-1239-A6A1140FBE5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C812F8D8-C369-3EFB-7C87-E6DE86F4ED2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B8E3CE36-FB5D-6303-39A5-1FA00DF093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D4777AA1-5740-EE6A-CBFD-C39B6BB1BBA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FF624168-F3DD-1A58-BB7A-41722B12E0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04828360-4CB7-E8B6-65D5-5B381AAECD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89582E8-2CC9-C749-7134-59857AC40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C08B58F4-B2AF-E9D4-8995-FE73AAA7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8D68905-B63A-2A96-D313-F4FFA8B2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7C8E47C8-6B03-5738-0252-D720046A4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4D146F5D-DD08-20E6-8227-B2D1AD45E9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DA0B6F8-0CF7-A854-6259-30B8136421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2DF74F9D-0AB1-B48F-DD8A-F6B3E902674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64192EF7-B0FD-9B59-4BA2-DC0269F0E7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7C616C0-FD1D-6C59-451F-087A87DDC1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5FFA64B8-13AA-0E29-1B0D-3F65E4615E7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E711BEDC-2D54-A3F1-5907-F1E7050BA9F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BAF3AD5B-3C62-7229-0FB6-3F6FCAE145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61B683C-BA32-265D-0292-DFE2C82B64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A599DD32-AA1B-D817-4068-641938193C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0100B46D-918B-C693-5F40-2002346B7D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7883CFC7-F20F-1494-A6EC-6CFF66A98921}"/>
                    </a:ext>
                  </a:extLst>
                </p:cNvPr>
                <p:cNvCxnSpPr>
                  <a:cxnSpLocks/>
                  <a:stCxn id="453" idx="3"/>
                  <a:endCxn id="46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423E7EAD-1314-B91C-F38D-A0DEB46ECEE5}"/>
                    </a:ext>
                  </a:extLst>
                </p:cNvPr>
                <p:cNvCxnSpPr>
                  <a:cxnSpLocks/>
                  <a:stCxn id="458" idx="3"/>
                  <a:endCxn id="46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AB84D4D-862A-6DF3-2348-1873A5AEEC51}"/>
                    </a:ext>
                  </a:extLst>
                </p:cNvPr>
                <p:cNvCxnSpPr>
                  <a:cxnSpLocks/>
                  <a:stCxn id="467" idx="3"/>
                  <a:endCxn id="46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3BD7D49D-1111-82E1-CE7D-1BC33C953200}"/>
                    </a:ext>
                  </a:extLst>
                </p:cNvPr>
                <p:cNvCxnSpPr>
                  <a:cxnSpLocks/>
                  <a:stCxn id="452" idx="3"/>
                  <a:endCxn id="45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7114DA-BC01-4B39-BEA3-F2AFC76EF6E8}"/>
                </a:ext>
              </a:extLst>
            </p:cNvPr>
            <p:cNvGrpSpPr/>
            <p:nvPr/>
          </p:nvGrpSpPr>
          <p:grpSpPr>
            <a:xfrm>
              <a:off x="5141982" y="6720462"/>
              <a:ext cx="9476192" cy="2000950"/>
              <a:chOff x="5599182" y="2021462"/>
              <a:chExt cx="9476192" cy="200095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426CCD-1D59-3763-E6E3-6616C8D9567C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44B2F31-09AC-BA79-6CD3-46D8FF5F556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0686BAE-839E-9D21-FFD0-B971A671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ACDA32AF-B226-1809-767D-AB6989CA759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43A1982-E0A9-8836-AE80-0A4D012277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C81E82D-6B68-5FD8-FCB1-D33DDC3181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FD33C29E-E1D6-E75F-DE17-C4452102E30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7A3E585F-7056-0A8E-43A4-E34F9668FD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C6BEC41-1FE5-C5F4-AF2E-6599276F10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5B9FFC23-2D4A-B2B6-B0AA-F71089A0B5B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4888AF28-EE68-A18C-D730-B4E92925C1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7BF5A173-6BEC-168E-5DA2-CB8A5B7E73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2258EAC-4852-C0B0-E1FE-8DBA9E7C3E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F17DA8E-64AF-9A6A-B360-5E9294C6DE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5C7921B7-B25F-314C-B59E-CB21D88D27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355682C6-7A06-53C5-7B6C-E4799C19A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25DBBCC4-BF00-E805-CE3A-96D7FAF8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26D50879-86C6-1DA7-DC9B-0CFA19C2A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426A5CFC-87BF-0292-6D0F-C297203EC8F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45889B52-EA9E-A247-721F-FBED30407A6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801EA157-BFBB-2DD0-03EA-8FBBACFCF3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68D2A6A-761B-86C2-D25A-CD06536F8C3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21A5196B-2128-72B6-8A2C-E5D19B2F5E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EF0B55AF-6902-8795-8072-9E00040835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9EABA1D7-6C87-63A2-E948-128885379FA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8374BE88-F3B5-C15B-ADDF-0A4FDF28F1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1E4A84E0-CABE-25B6-375F-86B5E8320A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A6EF0242-F74E-0A24-5D26-1EB4C558C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C1FDF6DB-E5BC-B0DA-BCFE-4C58D906D1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F9849CE3-4FE2-286F-880A-5D104F48A9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D2E9259-CCC8-E8F3-157E-F83604ADD267}"/>
                    </a:ext>
                  </a:extLst>
                </p:cNvPr>
                <p:cNvCxnSpPr>
                  <a:cxnSpLocks/>
                  <a:stCxn id="414" idx="3"/>
                  <a:endCxn id="42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499E325F-7BFD-8FC2-075D-432F78727DB5}"/>
                    </a:ext>
                  </a:extLst>
                </p:cNvPr>
                <p:cNvCxnSpPr>
                  <a:cxnSpLocks/>
                  <a:stCxn id="419" idx="3"/>
                  <a:endCxn id="42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E0B05C6-2047-BFE4-C283-2DB623F7DF83}"/>
                    </a:ext>
                  </a:extLst>
                </p:cNvPr>
                <p:cNvCxnSpPr>
                  <a:cxnSpLocks/>
                  <a:stCxn id="428" idx="3"/>
                  <a:endCxn id="42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61E618C7-795A-C5E5-D40E-20CDB9BFC8DE}"/>
                    </a:ext>
                  </a:extLst>
                </p:cNvPr>
                <p:cNvCxnSpPr>
                  <a:cxnSpLocks/>
                  <a:stCxn id="413" idx="3"/>
                  <a:endCxn id="42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ED5975AE-63EF-C247-B2A6-11C313831E5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510D79A-FCCF-DE16-160D-71F1131B209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CF2EA393-C337-0543-91CF-F4B012434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2B83142D-39FF-D073-DD18-45B267B9F2A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028EE601-EA9F-CDB9-9354-069252B352A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84A25D59-3672-0404-C292-F340D19DB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F772D89F-E463-B11D-B051-B9792659A12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20D3A493-C889-E466-66FF-7351B7F76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5DE6001-908D-6FA0-969D-9952598C2F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CE8374BA-0719-039F-6CBB-52EF349E7A5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7EF61E6C-AA52-08E8-ACF2-F1D9C045A50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756FD04F-6214-21AB-F7D6-FC868A6F36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FB52C25F-BC7C-632C-65FF-96D0044B711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FF3237C5-2647-250B-C468-E78E20167C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93296A9-1E6B-7DE2-088B-2B964463D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1ABDE95D-5979-78D4-1549-23F3EB3F5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3936AF6-C8B4-EA56-903A-AB43FAA9E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0DADA6A-228C-7257-2C0C-8D77D31C2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3A9A2F0E-A734-9AA5-AAB8-F5DC5C7E025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436375C-9C70-B0C8-FB08-1E8499868D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3B098873-CCD4-DEBB-59AE-257238E659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3E908BED-A2BC-2401-8AC7-C33D48F5DA9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A7D5BCC4-0A73-FD9F-7A0C-33962CAE5F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0BFADE68-B052-B262-603E-D575A7F29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952B5308-BCAE-652F-599F-C641940147B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97AFE2E5-E0C4-BF67-01C6-80ACDF6BBD0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3DC575E5-A4A3-4932-82D0-B8F0DF3220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6829D446-9A8F-D8D4-6CB8-195FA6A738E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98512FD8-6717-B762-DE43-B340B56602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C2A60AE-A8F8-50B8-8901-87A9C4208D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04C96569-3915-A75E-F967-4A72374C060D}"/>
                    </a:ext>
                  </a:extLst>
                </p:cNvPr>
                <p:cNvCxnSpPr>
                  <a:cxnSpLocks/>
                  <a:stCxn id="381" idx="3"/>
                  <a:endCxn id="39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28DD50-0F25-FBFE-8459-9111381B3CEB}"/>
                    </a:ext>
                  </a:extLst>
                </p:cNvPr>
                <p:cNvCxnSpPr>
                  <a:cxnSpLocks/>
                  <a:stCxn id="386" idx="3"/>
                  <a:endCxn id="38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6BB273EE-A469-7E3D-82ED-B729B72119E4}"/>
                    </a:ext>
                  </a:extLst>
                </p:cNvPr>
                <p:cNvCxnSpPr>
                  <a:cxnSpLocks/>
                  <a:stCxn id="395" idx="3"/>
                  <a:endCxn id="39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6579753-12AD-97CB-4A10-F69927A86965}"/>
                    </a:ext>
                  </a:extLst>
                </p:cNvPr>
                <p:cNvCxnSpPr>
                  <a:cxnSpLocks/>
                  <a:stCxn id="380" idx="3"/>
                  <a:endCxn id="38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5F8C0EE-D5B2-9259-6A0F-DA589293742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367A9EA4-E8F2-A26F-D378-11DECB4529B7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3AA4796-4269-CB92-1F66-D9CC6B4CA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006B2914-B42E-CFDD-3818-B0C61A88C80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280390F-13A1-FEB0-16F3-454907995BA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8779C7E-6A36-C5B3-8972-E7FEA90A16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4E7FB5DE-9043-9B11-3D2F-0FE1FB16FEB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A82DC7B6-9791-6E23-FBD7-FAD167A2F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9B6E880E-9959-97D9-E37B-260D458628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BB25CA11-DD7E-BA39-B71D-7131CDF5E50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1C2AE75-9D3C-3F4F-A7F6-13D5A491CD4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3EA9459D-2205-ADCA-7F29-EBC3BE328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F5C86C0-42DF-5496-B77B-11286489E1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4675E5E-D911-2914-86D3-40EE4E87C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D59FB06-C8EE-B6AB-6423-2BD7BB3AF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1B3D8948-043A-4108-913B-7D8E69DB8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6B59B996-1BB7-C6D9-8B40-E188FEE7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274ED53-115A-96BA-8E62-232DF7B3E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598DBB31-6A81-3113-B4F2-E34C627943F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0617EBA-2213-7451-A64E-64980A2D21B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84A19340-461E-50E0-2A07-4322F2EBB1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51762AC-38E9-7431-6054-921445E733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0AEA79B8-48D1-0784-7CDA-729BA8AE4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389403B6-07DD-2B2A-147C-5D4AD53552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35B7D47A-0C13-234B-AEB0-7C8EC2851F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1FE33013-6E79-18F6-2CCA-5866D95887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1FE8040-8932-A0A6-6F7B-4D86FAC9DE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EDB5D4F3-7742-1228-AB7E-F4A2AD7FFD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0CDA0035-FE7D-9771-98D9-B93D4570EB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315EF775-8046-AFFB-65EA-CEAE83A4B5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698B034-CC04-41D1-3BD6-B49FAC7D49F7}"/>
                    </a:ext>
                  </a:extLst>
                </p:cNvPr>
                <p:cNvCxnSpPr>
                  <a:cxnSpLocks/>
                  <a:stCxn id="348" idx="3"/>
                  <a:endCxn id="36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1858BCE7-C728-E6C2-ED1B-6AE78115CE0E}"/>
                    </a:ext>
                  </a:extLst>
                </p:cNvPr>
                <p:cNvCxnSpPr>
                  <a:cxnSpLocks/>
                  <a:stCxn id="353" idx="3"/>
                  <a:endCxn id="35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41900ED5-B384-FBDA-FA5E-545166667053}"/>
                    </a:ext>
                  </a:extLst>
                </p:cNvPr>
                <p:cNvCxnSpPr>
                  <a:cxnSpLocks/>
                  <a:stCxn id="362" idx="3"/>
                  <a:endCxn id="35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EDA5E11-8EFB-97BC-70DF-8DF741C022CD}"/>
                    </a:ext>
                  </a:extLst>
                </p:cNvPr>
                <p:cNvCxnSpPr>
                  <a:cxnSpLocks/>
                  <a:stCxn id="347" idx="3"/>
                  <a:endCxn id="35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505509D-5A66-6FDF-C081-37071012A285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38AE403-6DF8-8F87-6C0D-FDBC837BC4C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9C21EECC-52B6-CE8A-D2EE-EDCDEDE5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9F49C129-1F88-49CD-BFCB-BFAFA10A97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79486E99-D84A-D8AE-782E-485ED835B9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83B5588C-609D-8A60-A710-CAE8C9B370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4EC0173-9293-9F0E-4D6F-2C3E37BA54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BDD307D4-9E9D-0BE5-B66C-06FAAC622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3919FCF-B7E3-F352-F328-F7950AB512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763CED23-D189-51CF-9C54-44C5C5588C7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17A66F60-3A0A-AADB-23A8-DA015CE58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9433CE5-7576-A523-E9FD-D9D5DE0A4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D5277E5F-6F25-99BD-D7F7-364C588C65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87DECC3-B95C-FC42-6D38-8C5103BBBD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11A5097-4FBA-AB03-9037-45D96722F0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AD1ECC0E-72DB-207A-9E87-D4CD26BD0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F67C03E-2C97-CC83-8CEC-4C5E00BCE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3AA11DB-E4EC-E825-BD0D-497762BAA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DFBCABF7-3F27-A49A-0EEA-C7708D5CFC2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51853F2F-66BA-6F52-B7E8-D619AAFFB60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3096B2EE-DD5D-4C64-20E2-B9BCC4E62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D9A72791-6CFE-CEE8-B08B-708FB555D29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4F708FA4-6B6B-A255-F505-56695C0905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A4B30F80-8205-6D0F-2432-A887BD2072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6322A49-607A-2660-66EB-B2932806CC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8278D7AF-EE94-5B1A-F0C0-A548019B34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846A8449-14D8-C049-829F-897EB996EA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96F3512A-0070-6781-A193-500E401463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92CE85BB-03F9-8E4D-7794-4DE51DA29D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EDD06A1B-6C32-A98B-3A1C-CD9650B19B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9636C48-208A-0BBC-A813-A73BDF07D509}"/>
                    </a:ext>
                  </a:extLst>
                </p:cNvPr>
                <p:cNvCxnSpPr>
                  <a:cxnSpLocks/>
                  <a:stCxn id="315" idx="3"/>
                  <a:endCxn id="32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B76F6164-9AA4-37CB-DA9D-9DBC0A5B1CF6}"/>
                    </a:ext>
                  </a:extLst>
                </p:cNvPr>
                <p:cNvCxnSpPr>
                  <a:cxnSpLocks/>
                  <a:stCxn id="320" idx="3"/>
                  <a:endCxn id="32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DE4284A-DF3E-6795-F4AC-0E1C7146A73A}"/>
                    </a:ext>
                  </a:extLst>
                </p:cNvPr>
                <p:cNvCxnSpPr>
                  <a:cxnSpLocks/>
                  <a:stCxn id="329" idx="3"/>
                  <a:endCxn id="32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4744485-65BE-8080-B6F1-3C507C371DFF}"/>
                    </a:ext>
                  </a:extLst>
                </p:cNvPr>
                <p:cNvCxnSpPr>
                  <a:cxnSpLocks/>
                  <a:stCxn id="314" idx="3"/>
                  <a:endCxn id="32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A89DBAA-AD6D-F7EC-F5FF-70002792F13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E6C0E91-CF59-B174-372E-98705C6E720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F28FBAFE-A76B-0E90-F335-3F542E2E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6C6662B0-EEB6-82B5-56AF-C6BD0F8071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3FA9CF3E-A4C4-389A-8912-03A1DF37DDA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3BF1850-3ED1-1DC4-ED79-73A3F6D495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FEE73FA-EDFC-90D7-D25C-D82193E708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3EDD0416-6E40-8712-C1B7-38D938E617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396B89FE-CE2F-7A5D-467C-9A0740E409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42507E3F-E0E0-5A12-43CF-DEE260D6C2C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8ACE34D-3EC0-24CF-FDCB-FC3698790A6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59C5A573-5BCF-1E9D-F079-B5A88AFDE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E43C9A4-04DA-D993-3F16-8F6137840A3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622D4BBA-4899-6788-A40A-875ADB9F7A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E70F2EFF-3E9D-D7F2-39A3-84C4DEB0CB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EB382C8-34E1-CBF0-DE4E-68A4ABE99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ECA9696-991D-68B9-508C-B13B8D8BA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6977807-8827-5C6F-69C8-C92E3EA7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D858C500-F379-8D1F-231B-BF1BB4BC4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EF7E006-E812-546B-4956-CB8497CDD58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2B06B750-1214-C875-6ACC-E9825DD39C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2112E92-32F9-2C76-345A-BD58BEC6C94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F999BD8-D370-76B1-4AF2-1A1885B44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0F1C5071-E397-A3F7-038D-DF6E87373E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1F87FFCF-0D11-3B8E-5A2C-166DA33FBBF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93B7D3CA-AABB-3294-280A-E55D5D2638B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A8A955D-D09F-D930-F287-94FCB8953E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E0591A1-598F-6D1A-61F0-9DD8AD0B9FC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102C51C-12F6-F0B9-27BE-110BB2DE98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EC55F52B-9764-8E6D-56F8-6A7891406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7FAE44BC-1614-B15E-C1A3-547BDE2DCC88}"/>
                    </a:ext>
                  </a:extLst>
                </p:cNvPr>
                <p:cNvCxnSpPr>
                  <a:cxnSpLocks/>
                  <a:stCxn id="282" idx="3"/>
                  <a:endCxn id="29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4A175E5C-F300-79AC-210B-582E7702727E}"/>
                    </a:ext>
                  </a:extLst>
                </p:cNvPr>
                <p:cNvCxnSpPr>
                  <a:cxnSpLocks/>
                  <a:stCxn id="287" idx="3"/>
                  <a:endCxn id="29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F2C6712-BDA3-16E5-B3A4-04836E12CDF9}"/>
                    </a:ext>
                  </a:extLst>
                </p:cNvPr>
                <p:cNvCxnSpPr>
                  <a:cxnSpLocks/>
                  <a:stCxn id="296" idx="3"/>
                  <a:endCxn id="29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8A2B691-3E5E-3261-BB1C-A75CD6DBDE36}"/>
                    </a:ext>
                  </a:extLst>
                </p:cNvPr>
                <p:cNvCxnSpPr>
                  <a:cxnSpLocks/>
                  <a:stCxn id="281" idx="3"/>
                  <a:endCxn id="28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868124-E2D0-FC11-1231-1C2958C428E2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FEEAF2-90E0-A518-5491-BEF26497A52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1AACF1-3028-BA6A-15DA-4E331772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03FB32F-A3AE-667F-3F66-E21F851ED6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B943863E-6583-5B69-5AB2-787D3125E56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831AA13C-3B6B-6597-9EDA-EE046738AA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B9E739F-853B-35DD-1AD3-A7104410BD6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139DADE1-C189-4A43-D353-859B2C9B00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05A69124-5B13-83D6-1DF4-CD006F6A54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60092BE-2366-09C6-F5FA-5207B354915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679CF7-4163-B8BC-50AE-3CBCC340F56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0DB98D67-3D66-7A4A-A53C-064DCFB65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0CFF9CF-41D5-7384-03E6-2EEDAA03D13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660D4E3-F9E4-98C5-1010-50E62980B4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63CE15C-3636-D10F-71B0-171429E7CC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E4404366-234A-9494-08C2-0315B564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0116BC91-A2F6-548E-0DEA-6E6458305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8E4AA3-9A29-5196-E6AA-056299A0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9240CC4-FAE9-6D7C-7FDA-CCBBB8CA27B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A1C2A9A-0E36-F534-6B78-9FF87F9CF4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D8112D5-DF85-B0D1-64D3-158691709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D44B0FBE-CE64-9F36-AED4-A326DAFE034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875AC3B-FD3E-FDFE-6EBE-1BD96F2ECB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AF43597-8D76-E192-38B1-950D8F449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DD5D22EA-16AC-45AB-0990-CD706A2809D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96EFB24C-63A6-FBDE-5564-B3DA1A97ABC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E49A506-8A44-AA4A-BBEB-DDB759CAE8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7C76E53F-C0D0-B989-63E8-BEF865905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F31FF502-FF88-3E3B-8A36-596E812D3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A4F6CD3B-AC1E-040A-C87C-72D3A503A4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DF56C8B-CB12-606E-6B3F-861F6189FF7D}"/>
                    </a:ext>
                  </a:extLst>
                </p:cNvPr>
                <p:cNvCxnSpPr>
                  <a:cxnSpLocks/>
                  <a:stCxn id="249" idx="3"/>
                  <a:endCxn id="26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08FFA36-A1C6-FA32-0848-BD005F69896D}"/>
                    </a:ext>
                  </a:extLst>
                </p:cNvPr>
                <p:cNvCxnSpPr>
                  <a:cxnSpLocks/>
                  <a:stCxn id="254" idx="3"/>
                  <a:endCxn id="25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A66E597-131E-AD33-0712-FC7B63D6F124}"/>
                    </a:ext>
                  </a:extLst>
                </p:cNvPr>
                <p:cNvCxnSpPr>
                  <a:cxnSpLocks/>
                  <a:stCxn id="263" idx="3"/>
                  <a:endCxn id="26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1776AFD-85B1-0601-FABF-7C7AB7BF3CA2}"/>
                    </a:ext>
                  </a:extLst>
                </p:cNvPr>
                <p:cNvCxnSpPr>
                  <a:cxnSpLocks/>
                  <a:stCxn id="248" idx="3"/>
                  <a:endCxn id="25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4803C-D620-5C99-678E-86DBC2431F3C}"/>
                </a:ext>
              </a:extLst>
            </p:cNvPr>
            <p:cNvGrpSpPr/>
            <p:nvPr/>
          </p:nvGrpSpPr>
          <p:grpSpPr>
            <a:xfrm>
              <a:off x="5138077" y="8140122"/>
              <a:ext cx="9476192" cy="2000950"/>
              <a:chOff x="5599182" y="2021462"/>
              <a:chExt cx="9476192" cy="20009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D9506BC-66CC-95B1-6B8E-C33DD715D6B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F0186DF-5696-3ADE-DC6D-4A7A93376C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AF3FE9-CED5-F56D-176B-D4FBF0AD2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1C6E6D-B4D8-0C56-E2FE-81A0B32230C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BC298055-3B51-7999-5A05-3148F981187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94342E5F-B1E1-F41A-B8DA-9961AA1FA2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AC18387-5C48-D0AA-D992-FA6EA14B10D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559BF2BF-4B3F-F22D-4976-55E258AA1A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D5F0975-6338-D46D-E4F9-B6A8C1119C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2968B3E-4555-835B-07F0-65945F9D894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802EBC9-6BFE-414F-8253-BBAC60D1A3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ACC4D6F-032D-8D64-796A-69A2D9762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ED5D2EEA-66FB-F07D-BCED-A3984B1ADBC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54A293DC-349C-A0A3-8B64-2303158217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2AF9A1B-38D9-0657-4D86-4387C7349C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71A9CC8-350F-12D4-4FD8-54D43450F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60F3CA0-5060-783D-2856-65C41A3C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2FD32C8-BFA3-080D-B743-A75E4E967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B558C6C5-B5D8-E490-D82E-1757F984F71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2D639EDE-5A5E-FCA3-7EB9-3DC992EF64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4CE67D3-6546-2308-28AB-04B3776B2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00A36A5-0106-FFC2-9B34-C9C2F9D316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EFAA2EA-6A69-E278-1D77-6471B2C34B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7A9006EF-77C6-2BD2-68FD-54BF59E87E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263A0A7-BDCF-0F92-B836-9D61F58ED7B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9F491C11-E19B-192C-112A-240A3367FED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06A4C7B-CDBA-6322-3B34-0A8D8901DF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A4B27E0-0E5B-6C01-EF3C-1ED392902C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0F5BC62-284F-6F43-E77E-7A925AFCA6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45EF046-0E51-FA5B-D68E-CA0D6B4E2C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77E970F-3D88-EC53-DABD-463AD9718471}"/>
                    </a:ext>
                  </a:extLst>
                </p:cNvPr>
                <p:cNvCxnSpPr>
                  <a:cxnSpLocks/>
                  <a:stCxn id="210" idx="3"/>
                  <a:endCxn id="22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BCB7B51-4AB8-1236-3BB5-3BA337FB2D3B}"/>
                    </a:ext>
                  </a:extLst>
                </p:cNvPr>
                <p:cNvCxnSpPr>
                  <a:cxnSpLocks/>
                  <a:stCxn id="215" idx="3"/>
                  <a:endCxn id="21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E670333-F45C-89F5-9CD0-9208E2157E52}"/>
                    </a:ext>
                  </a:extLst>
                </p:cNvPr>
                <p:cNvCxnSpPr>
                  <a:cxnSpLocks/>
                  <a:stCxn id="224" idx="3"/>
                  <a:endCxn id="22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C037BDD-794B-8C8A-20FA-87A03BC77DB4}"/>
                    </a:ext>
                  </a:extLst>
                </p:cNvPr>
                <p:cNvCxnSpPr>
                  <a:cxnSpLocks/>
                  <a:stCxn id="209" idx="3"/>
                  <a:endCxn id="21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F323E8-6AE7-322A-96B9-1DCC360DC32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F77744AA-3808-ABBA-2220-E19B4CD1996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74A6C91-F51C-2314-7F5C-8225F883C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BB1CACD-65C7-7B08-1A53-B842E2FBB5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2E0682A3-A2B5-D8AE-637C-D61ECED6842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9053059-33EE-E91E-1C02-C8F6127B68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6DF1A2D2-7BF8-CC6C-7740-09DBA0AFFB4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E3184EF-E732-256F-4428-FB194EFF05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EDC4A99-5673-974C-0654-AA33D7C1FE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5336530-D0E7-39CD-1242-821599F84DC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9F76726F-EDDA-2702-2788-D3E31AFB3CB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49A58FF-B6B1-167E-D993-01F08BDC4E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570953A2-BE20-4741-A1C5-F7E5F77E2B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B595FCD-A2EB-88A4-0C25-F7FEB66398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836083E-25F9-1100-5C2E-4C1C33385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F3E8CB8-56C0-0027-506E-3F979965B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96B07CEA-66E0-4194-B764-66F7784FC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35B2825-81F7-96AA-0731-441CD632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18F182-7A46-1F43-5AE7-468A3A701B3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18054D8-9FF4-A289-1DBD-FD55C3E209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41F69094-5A50-F614-A5D6-2ADFC619F1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1C5387D-E878-1EFE-8AA7-1998E07C51F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B15448C7-A6CC-6984-6020-9E88FFBAC3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B371E52-BAE6-52BE-DE19-40D7D26B81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B4A19-896C-EBD6-00EB-611D70E97AE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B6AFA28-7514-CD2D-A5E9-4916F7783B8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C5562DD-5D17-A570-3B57-5DA848329B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183DA6-7659-1811-3E4F-61A9A0E628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F57D7F9-8092-0D18-67CD-90A225C122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298A0C91-93C2-5396-2099-CBE804CD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9BAE515-1F6B-F59B-CF99-0D0933457B94}"/>
                    </a:ext>
                  </a:extLst>
                </p:cNvPr>
                <p:cNvCxnSpPr>
                  <a:cxnSpLocks/>
                  <a:stCxn id="177" idx="3"/>
                  <a:endCxn id="19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03CE9F8-F079-A727-10D7-EF982000D236}"/>
                    </a:ext>
                  </a:extLst>
                </p:cNvPr>
                <p:cNvCxnSpPr>
                  <a:cxnSpLocks/>
                  <a:stCxn id="182" idx="3"/>
                  <a:endCxn id="18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94D862A-53A8-A8B1-B840-BDEE107C2CB0}"/>
                    </a:ext>
                  </a:extLst>
                </p:cNvPr>
                <p:cNvCxnSpPr>
                  <a:cxnSpLocks/>
                  <a:stCxn id="191" idx="3"/>
                  <a:endCxn id="18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612BC41-3828-03B5-9154-D18B0BE3FB2C}"/>
                    </a:ext>
                  </a:extLst>
                </p:cNvPr>
                <p:cNvCxnSpPr>
                  <a:cxnSpLocks/>
                  <a:stCxn id="176" idx="3"/>
                  <a:endCxn id="18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F304BB-0B99-CC6E-3F5C-CB9BEDC043F0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0DBDE3D-64A8-E86F-5E22-8F40BB7CFF9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4346B7-B77B-0EED-699F-C9161DCA2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522349E-74ED-8A4E-5E95-2B35ED82FAB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A8EEC6-3D5A-8888-698E-35BACE4503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05F78F6-BFA7-5759-82A0-EA9ED458EB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0FDF72D-EAFC-4020-36BB-5CAF4CB3A2F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7FC5B16-B4CB-3003-54DF-7D7581F81E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C432732-FF1D-7A94-B81D-777C3711D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FE73ECD-378D-9236-522B-7D7A9E5AE2F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9E67C3C-CEE2-146D-27DF-1E1D9EC3D3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ECC4AF22-639F-E0D4-714C-68341126B2A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5F13A58-7E0E-00AA-D83B-6CB92F59B5E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3B34EF96-CE0C-CD50-D4DD-B807CC07D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8C48FC7A-7592-9E61-F320-1BE661802C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FAEF73B-A26A-C592-41E5-4EA4084A4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DF5196E-2F4F-9E9C-8CB0-33732DFB9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6F9560B-195D-9924-0179-669407BD5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D8CACC1-B9E0-0FDC-B976-64974C48407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15D899-10AF-2A5E-B8CD-12E3D208B58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FE23610F-1A65-1E48-E53C-C518450973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C851F85-9910-B3F7-BC2F-439132909AD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FD4C93D2-4C13-5951-3C6D-170FCF4777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74E2AEF-AB45-52F9-0AD9-1159C5AB41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AEB59A3-9434-5ED9-6742-B60F5DEE5EB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D74F5A6-4A66-7534-364A-615491B677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C8B139F8-F347-042A-EEAB-C28BAA47F8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308EFBE-13D1-090E-BF8E-6239D25A9C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01246105-D1D5-C1A5-A050-240C3C635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C21973DC-8E1D-7D1A-A500-9314325AF2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E6A9346-AFE9-126D-6BD4-2EF4F761FA02}"/>
                    </a:ext>
                  </a:extLst>
                </p:cNvPr>
                <p:cNvCxnSpPr>
                  <a:cxnSpLocks/>
                  <a:stCxn id="144" idx="3"/>
                  <a:endCxn id="15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576B116-1FBF-022E-A5D3-6F536296CB72}"/>
                    </a:ext>
                  </a:extLst>
                </p:cNvPr>
                <p:cNvCxnSpPr>
                  <a:cxnSpLocks/>
                  <a:stCxn id="149" idx="3"/>
                  <a:endCxn id="15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C7D1198-5E03-D37F-845B-FAD010316D34}"/>
                    </a:ext>
                  </a:extLst>
                </p:cNvPr>
                <p:cNvCxnSpPr>
                  <a:cxnSpLocks/>
                  <a:stCxn id="158" idx="3"/>
                  <a:endCxn id="15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926D574-760C-08D4-CDA5-A0C355CE0078}"/>
                    </a:ext>
                  </a:extLst>
                </p:cNvPr>
                <p:cNvCxnSpPr>
                  <a:cxnSpLocks/>
                  <a:stCxn id="143" idx="3"/>
                  <a:endCxn id="15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77E0CCA-CD87-DC80-F151-5F1E4195379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2556D46-9FC0-9F45-CDDA-1409DB96022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1FA8DE1-DF4C-202B-2761-2A0FE88A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B0C6021-91D7-A224-389A-DD9E1C91061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D8CD29B-ED0B-77D2-D11D-A7C8C72B3AC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7F114DB9-939C-99C4-3BC8-294F80CB59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5E0E4F8-A19F-C34B-F1DE-45C6540FB99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8A91252-99D5-84C9-A6FC-CA59C3047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B8BC7D6-1747-83AA-5283-1F0EF81B40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F51050-B960-4227-8652-498AC0E1535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6F1F3E9-C75D-AFDD-3C5E-DA7D6F6A828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D6E70599-654D-FF61-5E77-4C7B5BC824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70AB4A2-51A8-9E45-B45C-2DC6343417D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A5E1B6A-A1F1-9F6B-504C-52E0D4501B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14064C4E-143F-7046-CEF5-A4E25FCD4A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A3F47E7-B5B1-0A48-5C44-259D80312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42E62A6-2D02-C7DE-2D51-917CDBB10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EA87E1-23A9-28BE-9A7D-5BB48B50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310574B-99D9-C7C6-F9C6-894C680870E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A97AD7B-8884-46F6-A537-47F3385256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989E046-935B-372A-A3FD-23D787377C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50E7B27-F0AC-7CED-F1DA-89FEE3AF4C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59CE4FB-543A-4335-BD2D-FB9A6F899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E54066E-A3B8-4BD7-BBCB-4F0CB1C49A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71EA4EB-F34E-7728-D3F7-F19C639D641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9B07FF4-F404-C9F3-C30F-346F06F465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308A087-C8E5-2EDA-EC98-C980131FE6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C8AA393-B1ED-9306-1613-A3EF5A7F605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2223B5D-C7F2-4EC0-1D33-139909FC53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9ACE7191-914B-98A3-4621-49276A68BE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37DDBB-6BD5-427C-BC9B-009B868C7D8D}"/>
                    </a:ext>
                  </a:extLst>
                </p:cNvPr>
                <p:cNvCxnSpPr>
                  <a:cxnSpLocks/>
                  <a:stCxn id="111" idx="3"/>
                  <a:endCxn id="12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FECD40D-7306-EBFB-1205-0FCF16770E81}"/>
                    </a:ext>
                  </a:extLst>
                </p:cNvPr>
                <p:cNvCxnSpPr>
                  <a:cxnSpLocks/>
                  <a:stCxn id="116" idx="3"/>
                  <a:endCxn id="11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DBD7BE-4E87-348E-59D5-181A61C3E088}"/>
                    </a:ext>
                  </a:extLst>
                </p:cNvPr>
                <p:cNvCxnSpPr>
                  <a:cxnSpLocks/>
                  <a:stCxn id="125" idx="3"/>
                  <a:endCxn id="12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76C0732-6F74-4464-401D-3AEDE0A2A085}"/>
                    </a:ext>
                  </a:extLst>
                </p:cNvPr>
                <p:cNvCxnSpPr>
                  <a:cxnSpLocks/>
                  <a:stCxn id="110" idx="3"/>
                  <a:endCxn id="11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C4AA1FA-69F3-1260-E6DC-AFB239D7C2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087ED7-856C-A90B-7EBA-A7974007DA0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B4E9371-C073-7D3A-1033-68B9AB35F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88963C6-99BB-AD41-39DF-1977BDAECA2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0704B82-1E26-E821-9052-ED9382C030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D128D65-43E1-A953-80AA-7F37ED9CE8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71447A7-2AAA-3C86-6A44-10D108105E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AB50371-29D7-079B-DBDE-A29AF0F29F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4C76FC3-A847-949F-C474-EC2019D9B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A810554-BF04-E02E-2F9C-8FDCBF5E426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A0B4F85-D7BA-2566-3F2D-C6343D2C361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487902D-E9FA-3B8C-F6E1-B9D59A8F2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48FFD88-D747-E61A-0FF3-60BE094BB86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A6D49B-B503-15EF-44ED-240A0A5C6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65C24D8C-8E0B-2CE5-04F8-DCD521B95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511595E-DF20-27E9-9BB7-C0E159D74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849FEE5-7A70-E3F3-1956-E036595A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7C5B778-1B7D-A43C-63E6-99F8FA39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747892D-7370-2529-9C85-A8B4BC51C708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C45CAB4-4349-FE5E-8A68-0EB413B2B1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6D0E1E4-D13D-203A-3BAD-8A9B1D42F2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BAE6E6A-4458-18E5-5739-347C4138F5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02E9CA3-7DD2-0BDB-A638-64B6EB2A7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321D23E-AE57-71CA-37D8-AD173152FE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97F88C8-5A6C-A1DB-D0BD-26044E71472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EBD5142-7F40-7000-3449-51C433924C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6FD80B2-F6E1-B0C7-86FF-D4A4C2743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19F1DFC-A920-92D4-D94C-EB414E47AE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E62F697-C7CB-7EDB-7E75-6C5581F043F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67E00BA-EE86-B040-0D5B-1D311D43BA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26C014-1BBC-588C-7731-4DCEC856CDFD}"/>
                    </a:ext>
                  </a:extLst>
                </p:cNvPr>
                <p:cNvCxnSpPr>
                  <a:cxnSpLocks/>
                  <a:stCxn id="78" idx="3"/>
                  <a:endCxn id="9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BD389C8-4F9C-FAC1-CD64-C5864D397E5C}"/>
                    </a:ext>
                  </a:extLst>
                </p:cNvPr>
                <p:cNvCxnSpPr>
                  <a:cxnSpLocks/>
                  <a:stCxn id="83" idx="3"/>
                  <a:endCxn id="8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09D9EE5-6BBD-1FDD-3FF7-E8D427868E63}"/>
                    </a:ext>
                  </a:extLst>
                </p:cNvPr>
                <p:cNvCxnSpPr>
                  <a:cxnSpLocks/>
                  <a:stCxn id="92" idx="3"/>
                  <a:endCxn id="8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3A9E9A-75C1-05EF-9555-652FA58A6B25}"/>
                    </a:ext>
                  </a:extLst>
                </p:cNvPr>
                <p:cNvCxnSpPr>
                  <a:cxnSpLocks/>
                  <a:stCxn id="77" idx="3"/>
                  <a:endCxn id="8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E7C743-9121-30EA-699D-7EFC0B161DCD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B1C03EF-1F6C-7AF9-9D00-F6551DC49B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9E305B-1FD3-7832-28A5-676D371DF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D8A63F1-5CB5-8395-2147-4F73EF5B60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66D4709-BC8C-0EE0-95EB-6C8E62F936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086A943-7702-8D11-8198-F7693097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FE7AAE3-8483-E7B5-C63B-C4CB2A2126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3BA7C9E-3C5F-566D-162E-A593E8D47B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A1F83B7-39BF-A6FD-1773-DFB22E4EA5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F3DD4E-EADE-0B90-2B29-F174941CDCE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2534140-079F-51BC-D8B1-67700D1705C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E8DF54D2-8417-AFCD-FD26-5597A993C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72A6B21-7F20-D79F-FD11-FA03DBEF6BB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08E25DE-0F4E-DB33-B73E-BFF4F86BE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C9EDB51-D1C5-96CA-0242-BA2CF750AF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17AD1B7-4705-2321-F25F-CA1E29EE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6581B75-C589-6223-AA3F-1A49D65FA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1E4D24-09BD-8D58-99E8-08879E99C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102B48-E3B2-3A14-3F92-A6F80547F98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0E5E71D-53A0-4C5A-773E-2DE9039FEF1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98C09B6-303A-51E5-2443-DE4B62E8A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F6C2FF3-7B58-588A-F82A-FDFB1E33949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37F227A-3E42-ECF2-F78B-40F9FB549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F526D9E-103F-FAF9-8A08-AC04EEC4F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5CF286D-373A-FC24-F43B-2A1C62AF688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A45B798-9147-777E-726A-2AEF0B5420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FEA793F-2837-1D94-D82D-945A3C0ABF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DCEB21-D9C2-B0CC-5B6E-5881C656F9B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33DCE5A-427F-9950-A587-69119088E6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E6692180-E064-6FA3-1001-C96EAEAC0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9653AF1-D176-00F0-B1AD-5EE231835D34}"/>
                    </a:ext>
                  </a:extLst>
                </p:cNvPr>
                <p:cNvCxnSpPr>
                  <a:cxnSpLocks/>
                  <a:stCxn id="45" idx="3"/>
                  <a:endCxn id="5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46664A-C0F2-D328-17B3-DBE487DB0F75}"/>
                    </a:ext>
                  </a:extLst>
                </p:cNvPr>
                <p:cNvCxnSpPr>
                  <a:cxnSpLocks/>
                  <a:stCxn id="50" idx="3"/>
                  <a:endCxn id="5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BD3867F-FC30-8ED7-B896-5BF790FCC18F}"/>
                    </a:ext>
                  </a:extLst>
                </p:cNvPr>
                <p:cNvCxnSpPr>
                  <a:cxnSpLocks/>
                  <a:stCxn id="59" idx="3"/>
                  <a:endCxn id="5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AAFD455-44A5-4927-C1E4-A82A55D33074}"/>
                    </a:ext>
                  </a:extLst>
                </p:cNvPr>
                <p:cNvCxnSpPr>
                  <a:cxnSpLocks/>
                  <a:stCxn id="44" idx="3"/>
                  <a:endCxn id="5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14C7E727-E705-264A-F19B-3E218F811A9F}"/>
              </a:ext>
            </a:extLst>
          </p:cNvPr>
          <p:cNvSpPr/>
          <p:nvPr/>
        </p:nvSpPr>
        <p:spPr>
          <a:xfrm>
            <a:off x="4790409" y="1087947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1248" name="Rectangle 1247">
            <a:extLst>
              <a:ext uri="{FF2B5EF4-FFF2-40B4-BE49-F238E27FC236}">
                <a16:creationId xmlns:a16="http://schemas.microsoft.com/office/drawing/2014/main" id="{C7F0B557-A296-E1A3-BC84-04213B1FBF94}"/>
              </a:ext>
            </a:extLst>
          </p:cNvPr>
          <p:cNvSpPr/>
          <p:nvPr/>
        </p:nvSpPr>
        <p:spPr>
          <a:xfrm>
            <a:off x="4790409" y="2223914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EDD819FF-3CB8-C5B0-F473-EE6494AAD7AA}"/>
              </a:ext>
            </a:extLst>
          </p:cNvPr>
          <p:cNvSpPr/>
          <p:nvPr/>
        </p:nvSpPr>
        <p:spPr>
          <a:xfrm>
            <a:off x="4790409" y="3343175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Configurator</a:t>
            </a:r>
          </a:p>
        </p:txBody>
      </p: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B75E9C71-A4AB-77CC-77E6-36A5DAA72C94}"/>
              </a:ext>
            </a:extLst>
          </p:cNvPr>
          <p:cNvCxnSpPr>
            <a:cxnSpLocks/>
          </p:cNvCxnSpPr>
          <p:nvPr/>
        </p:nvCxnSpPr>
        <p:spPr>
          <a:xfrm flipH="1">
            <a:off x="5123473" y="6097550"/>
            <a:ext cx="4678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29EC692B-0A60-0552-26C4-9EEE04231252}"/>
              </a:ext>
            </a:extLst>
          </p:cNvPr>
          <p:cNvCxnSpPr>
            <a:cxnSpLocks/>
          </p:cNvCxnSpPr>
          <p:nvPr/>
        </p:nvCxnSpPr>
        <p:spPr>
          <a:xfrm flipH="1">
            <a:off x="5123473" y="813352"/>
            <a:ext cx="54971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Arrow Connector 1251">
            <a:extLst>
              <a:ext uri="{FF2B5EF4-FFF2-40B4-BE49-F238E27FC236}">
                <a16:creationId xmlns:a16="http://schemas.microsoft.com/office/drawing/2014/main" id="{D1C1DE13-8DA9-FCE8-4835-A60EFC2164CC}"/>
              </a:ext>
            </a:extLst>
          </p:cNvPr>
          <p:cNvCxnSpPr>
            <a:cxnSpLocks/>
            <a:stCxn id="1249" idx="1"/>
          </p:cNvCxnSpPr>
          <p:nvPr/>
        </p:nvCxnSpPr>
        <p:spPr>
          <a:xfrm flipH="1">
            <a:off x="4451081" y="3844337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Arrow Connector 1252">
            <a:extLst>
              <a:ext uri="{FF2B5EF4-FFF2-40B4-BE49-F238E27FC236}">
                <a16:creationId xmlns:a16="http://schemas.microsoft.com/office/drawing/2014/main" id="{EA6AE61C-348B-0B32-9915-F594FDDF59CF}"/>
              </a:ext>
            </a:extLst>
          </p:cNvPr>
          <p:cNvCxnSpPr>
            <a:cxnSpLocks/>
          </p:cNvCxnSpPr>
          <p:nvPr/>
        </p:nvCxnSpPr>
        <p:spPr>
          <a:xfrm flipH="1">
            <a:off x="4439074" y="1607903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Arrow Connector 1253">
            <a:extLst>
              <a:ext uri="{FF2B5EF4-FFF2-40B4-BE49-F238E27FC236}">
                <a16:creationId xmlns:a16="http://schemas.microsoft.com/office/drawing/2014/main" id="{42539BA6-4268-38EB-6FE3-FB54B62008FA}"/>
              </a:ext>
            </a:extLst>
          </p:cNvPr>
          <p:cNvCxnSpPr>
            <a:cxnSpLocks/>
            <a:stCxn id="1247" idx="2"/>
            <a:endCxn id="1248" idx="0"/>
          </p:cNvCxnSpPr>
          <p:nvPr/>
        </p:nvCxnSpPr>
        <p:spPr>
          <a:xfrm>
            <a:off x="5291570" y="2090270"/>
            <a:ext cx="0" cy="133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C62B6810-739B-9CBE-A12E-10ACD34D72A1}"/>
              </a:ext>
            </a:extLst>
          </p:cNvPr>
          <p:cNvCxnSpPr>
            <a:cxnSpLocks/>
            <a:stCxn id="1248" idx="2"/>
            <a:endCxn id="1249" idx="0"/>
          </p:cNvCxnSpPr>
          <p:nvPr/>
        </p:nvCxnSpPr>
        <p:spPr>
          <a:xfrm>
            <a:off x="5291570" y="3226237"/>
            <a:ext cx="0" cy="11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6" name="Straight Arrow Connector 1255">
            <a:extLst>
              <a:ext uri="{FF2B5EF4-FFF2-40B4-BE49-F238E27FC236}">
                <a16:creationId xmlns:a16="http://schemas.microsoft.com/office/drawing/2014/main" id="{168A493C-8196-ADDD-EDDA-DD2678D36B1C}"/>
              </a:ext>
            </a:extLst>
          </p:cNvPr>
          <p:cNvCxnSpPr>
            <a:cxnSpLocks/>
          </p:cNvCxnSpPr>
          <p:nvPr/>
        </p:nvCxnSpPr>
        <p:spPr>
          <a:xfrm>
            <a:off x="5792732" y="3863131"/>
            <a:ext cx="192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F30242A-9175-2B93-F0C5-3BDA5AE5DF78}"/>
              </a:ext>
            </a:extLst>
          </p:cNvPr>
          <p:cNvSpPr txBox="1"/>
          <p:nvPr/>
        </p:nvSpPr>
        <p:spPr>
          <a:xfrm>
            <a:off x="4112135" y="358097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3B496D7-F9CD-E9AC-36FF-1B521E70BEEB}"/>
              </a:ext>
            </a:extLst>
          </p:cNvPr>
          <p:cNvSpPr txBox="1"/>
          <p:nvPr/>
        </p:nvSpPr>
        <p:spPr>
          <a:xfrm>
            <a:off x="4112135" y="1360248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CB150002-F2D8-8622-4C7C-D6AC01E9740C}"/>
              </a:ext>
            </a:extLst>
          </p:cNvPr>
          <p:cNvSpPr txBox="1"/>
          <p:nvPr/>
        </p:nvSpPr>
        <p:spPr>
          <a:xfrm>
            <a:off x="4484564" y="666056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4D19E84B-15AA-3937-7958-EBD12A0192C4}"/>
              </a:ext>
            </a:extLst>
          </p:cNvPr>
          <p:cNvSpPr txBox="1"/>
          <p:nvPr/>
        </p:nvSpPr>
        <p:spPr>
          <a:xfrm>
            <a:off x="4484564" y="5992295"/>
            <a:ext cx="75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463E6F47-17DA-E2FF-E891-62BF75E3452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655450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1530FDEB-3B2A-E994-96C2-E099B4D695C1}"/>
              </a:ext>
            </a:extLst>
          </p:cNvPr>
          <p:cNvCxnSpPr>
            <a:cxnSpLocks/>
          </p:cNvCxnSpPr>
          <p:nvPr/>
        </p:nvCxnSpPr>
        <p:spPr>
          <a:xfrm>
            <a:off x="736923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71738332-5BFA-1382-BA2B-F931E9530C55}"/>
              </a:ext>
            </a:extLst>
          </p:cNvPr>
          <p:cNvCxnSpPr>
            <a:cxnSpLocks/>
          </p:cNvCxnSpPr>
          <p:nvPr/>
        </p:nvCxnSpPr>
        <p:spPr>
          <a:xfrm>
            <a:off x="8180166" y="5500969"/>
            <a:ext cx="0" cy="596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B2A4470E-71BA-CDE9-FCB9-70DB16C72B59}"/>
              </a:ext>
            </a:extLst>
          </p:cNvPr>
          <p:cNvCxnSpPr>
            <a:cxnSpLocks/>
          </p:cNvCxnSpPr>
          <p:nvPr/>
        </p:nvCxnSpPr>
        <p:spPr>
          <a:xfrm>
            <a:off x="8994896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F56A03D8-A226-5574-D7BF-7A3456A296E8}"/>
              </a:ext>
            </a:extLst>
          </p:cNvPr>
          <p:cNvCxnSpPr>
            <a:cxnSpLocks/>
          </p:cNvCxnSpPr>
          <p:nvPr/>
        </p:nvCxnSpPr>
        <p:spPr>
          <a:xfrm>
            <a:off x="9802022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0E668C8-91AF-88D4-63BC-5D005F516ECF}"/>
              </a:ext>
            </a:extLst>
          </p:cNvPr>
          <p:cNvCxnSpPr>
            <a:cxnSpLocks/>
          </p:cNvCxnSpPr>
          <p:nvPr/>
        </p:nvCxnSpPr>
        <p:spPr>
          <a:xfrm>
            <a:off x="9802022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663A3BDB-7949-A9DF-D07B-F0BBDFEF0C94}"/>
              </a:ext>
            </a:extLst>
          </p:cNvPr>
          <p:cNvCxnSpPr>
            <a:cxnSpLocks/>
          </p:cNvCxnSpPr>
          <p:nvPr/>
        </p:nvCxnSpPr>
        <p:spPr>
          <a:xfrm>
            <a:off x="10611617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2A3D29C1-1C3A-12B2-7003-C1B1D6B6DBD7}"/>
              </a:ext>
            </a:extLst>
          </p:cNvPr>
          <p:cNvCxnSpPr>
            <a:cxnSpLocks/>
          </p:cNvCxnSpPr>
          <p:nvPr/>
        </p:nvCxnSpPr>
        <p:spPr>
          <a:xfrm>
            <a:off x="8982158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AF55C5DA-6125-4ED2-5C60-B555A4FED31C}"/>
              </a:ext>
            </a:extLst>
          </p:cNvPr>
          <p:cNvCxnSpPr>
            <a:cxnSpLocks/>
          </p:cNvCxnSpPr>
          <p:nvPr/>
        </p:nvCxnSpPr>
        <p:spPr>
          <a:xfrm>
            <a:off x="8180166" y="813352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5A8C5B63-EB7F-FE6C-A493-F5823430FF2A}"/>
              </a:ext>
            </a:extLst>
          </p:cNvPr>
          <p:cNvCxnSpPr>
            <a:cxnSpLocks/>
          </p:cNvCxnSpPr>
          <p:nvPr/>
        </p:nvCxnSpPr>
        <p:spPr>
          <a:xfrm>
            <a:off x="7369238" y="813351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Freeform 1270">
            <a:extLst>
              <a:ext uri="{FF2B5EF4-FFF2-40B4-BE49-F238E27FC236}">
                <a16:creationId xmlns:a16="http://schemas.microsoft.com/office/drawing/2014/main" id="{9EB275D3-129B-2B51-78B1-659D52BE6AC8}"/>
              </a:ext>
            </a:extLst>
          </p:cNvPr>
          <p:cNvSpPr/>
          <p:nvPr/>
        </p:nvSpPr>
        <p:spPr>
          <a:xfrm>
            <a:off x="669725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2" name="Freeform 1271">
            <a:extLst>
              <a:ext uri="{FF2B5EF4-FFF2-40B4-BE49-F238E27FC236}">
                <a16:creationId xmlns:a16="http://schemas.microsoft.com/office/drawing/2014/main" id="{6B18C13B-4B1A-8A91-57B9-BF20EC0FA456}"/>
              </a:ext>
            </a:extLst>
          </p:cNvPr>
          <p:cNvSpPr/>
          <p:nvPr/>
        </p:nvSpPr>
        <p:spPr>
          <a:xfrm>
            <a:off x="752276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3" name="Freeform 1272">
            <a:extLst>
              <a:ext uri="{FF2B5EF4-FFF2-40B4-BE49-F238E27FC236}">
                <a16:creationId xmlns:a16="http://schemas.microsoft.com/office/drawing/2014/main" id="{B808BC49-E906-C254-7E46-3C87BA9851C1}"/>
              </a:ext>
            </a:extLst>
          </p:cNvPr>
          <p:cNvSpPr/>
          <p:nvPr/>
        </p:nvSpPr>
        <p:spPr>
          <a:xfrm>
            <a:off x="8336195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4" name="Freeform 1273">
            <a:extLst>
              <a:ext uri="{FF2B5EF4-FFF2-40B4-BE49-F238E27FC236}">
                <a16:creationId xmlns:a16="http://schemas.microsoft.com/office/drawing/2014/main" id="{1BA0C6E1-88BF-4771-ECE2-4587FF3F0F6F}"/>
              </a:ext>
            </a:extLst>
          </p:cNvPr>
          <p:cNvSpPr/>
          <p:nvPr/>
        </p:nvSpPr>
        <p:spPr>
          <a:xfrm>
            <a:off x="9143135" y="71123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5" name="Freeform 1274">
            <a:extLst>
              <a:ext uri="{FF2B5EF4-FFF2-40B4-BE49-F238E27FC236}">
                <a16:creationId xmlns:a16="http://schemas.microsoft.com/office/drawing/2014/main" id="{DC9E0E7D-EC03-B2DB-042C-38DA172F059E}"/>
              </a:ext>
            </a:extLst>
          </p:cNvPr>
          <p:cNvSpPr/>
          <p:nvPr/>
        </p:nvSpPr>
        <p:spPr>
          <a:xfrm>
            <a:off x="10765178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6" name="Freeform 1275">
            <a:extLst>
              <a:ext uri="{FF2B5EF4-FFF2-40B4-BE49-F238E27FC236}">
                <a16:creationId xmlns:a16="http://schemas.microsoft.com/office/drawing/2014/main" id="{5E87C952-521B-94B3-3B36-FA9D4234A344}"/>
              </a:ext>
            </a:extLst>
          </p:cNvPr>
          <p:cNvSpPr/>
          <p:nvPr/>
        </p:nvSpPr>
        <p:spPr>
          <a:xfrm>
            <a:off x="9954156" y="70831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7" name="Freeform 1276">
            <a:extLst>
              <a:ext uri="{FF2B5EF4-FFF2-40B4-BE49-F238E27FC236}">
                <a16:creationId xmlns:a16="http://schemas.microsoft.com/office/drawing/2014/main" id="{0C579AC6-776E-A958-BE25-E6FCE3406209}"/>
              </a:ext>
            </a:extLst>
          </p:cNvPr>
          <p:cNvSpPr/>
          <p:nvPr/>
        </p:nvSpPr>
        <p:spPr>
          <a:xfrm flipV="1">
            <a:off x="669725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8" name="Freeform 1277">
            <a:extLst>
              <a:ext uri="{FF2B5EF4-FFF2-40B4-BE49-F238E27FC236}">
                <a16:creationId xmlns:a16="http://schemas.microsoft.com/office/drawing/2014/main" id="{BB7906D7-CB9A-1A57-FC62-09590DB9FDF0}"/>
              </a:ext>
            </a:extLst>
          </p:cNvPr>
          <p:cNvSpPr/>
          <p:nvPr/>
        </p:nvSpPr>
        <p:spPr>
          <a:xfrm flipV="1">
            <a:off x="752276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9" name="Freeform 1278">
            <a:extLst>
              <a:ext uri="{FF2B5EF4-FFF2-40B4-BE49-F238E27FC236}">
                <a16:creationId xmlns:a16="http://schemas.microsoft.com/office/drawing/2014/main" id="{F29E0FE8-395C-75F7-A40F-69E577D23462}"/>
              </a:ext>
            </a:extLst>
          </p:cNvPr>
          <p:cNvSpPr/>
          <p:nvPr/>
        </p:nvSpPr>
        <p:spPr>
          <a:xfrm flipV="1">
            <a:off x="8336195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0" name="Freeform 1279">
            <a:extLst>
              <a:ext uri="{FF2B5EF4-FFF2-40B4-BE49-F238E27FC236}">
                <a16:creationId xmlns:a16="http://schemas.microsoft.com/office/drawing/2014/main" id="{47C52A4C-A42D-4829-97B1-0CECCBC138DE}"/>
              </a:ext>
            </a:extLst>
          </p:cNvPr>
          <p:cNvSpPr/>
          <p:nvPr/>
        </p:nvSpPr>
        <p:spPr>
          <a:xfrm flipV="1">
            <a:off x="9143135" y="574538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1" name="Freeform 1280">
            <a:extLst>
              <a:ext uri="{FF2B5EF4-FFF2-40B4-BE49-F238E27FC236}">
                <a16:creationId xmlns:a16="http://schemas.microsoft.com/office/drawing/2014/main" id="{8156FE3F-8500-F34F-737E-242239FFC92A}"/>
              </a:ext>
            </a:extLst>
          </p:cNvPr>
          <p:cNvSpPr/>
          <p:nvPr/>
        </p:nvSpPr>
        <p:spPr>
          <a:xfrm flipV="1">
            <a:off x="10765178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2" name="Freeform 1281">
            <a:extLst>
              <a:ext uri="{FF2B5EF4-FFF2-40B4-BE49-F238E27FC236}">
                <a16:creationId xmlns:a16="http://schemas.microsoft.com/office/drawing/2014/main" id="{F35B3617-7FB2-2E90-FF04-9DDA89FB0723}"/>
              </a:ext>
            </a:extLst>
          </p:cNvPr>
          <p:cNvSpPr/>
          <p:nvPr/>
        </p:nvSpPr>
        <p:spPr>
          <a:xfrm flipV="1">
            <a:off x="9954156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3" name="Freeform 1282">
            <a:extLst>
              <a:ext uri="{FF2B5EF4-FFF2-40B4-BE49-F238E27FC236}">
                <a16:creationId xmlns:a16="http://schemas.microsoft.com/office/drawing/2014/main" id="{E335FD58-7FC9-1B86-F158-FBE030295B16}"/>
              </a:ext>
            </a:extLst>
          </p:cNvPr>
          <p:cNvSpPr/>
          <p:nvPr/>
        </p:nvSpPr>
        <p:spPr>
          <a:xfrm rot="16200000" flipV="1">
            <a:off x="11084634" y="101977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4" name="Freeform 1283">
            <a:extLst>
              <a:ext uri="{FF2B5EF4-FFF2-40B4-BE49-F238E27FC236}">
                <a16:creationId xmlns:a16="http://schemas.microsoft.com/office/drawing/2014/main" id="{CBD1DC31-7A2F-D791-24A5-F486DC350505}"/>
              </a:ext>
            </a:extLst>
          </p:cNvPr>
          <p:cNvSpPr/>
          <p:nvPr/>
        </p:nvSpPr>
        <p:spPr>
          <a:xfrm rot="16200000" flipV="1">
            <a:off x="11084452" y="179430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5" name="Freeform 1284">
            <a:extLst>
              <a:ext uri="{FF2B5EF4-FFF2-40B4-BE49-F238E27FC236}">
                <a16:creationId xmlns:a16="http://schemas.microsoft.com/office/drawing/2014/main" id="{EB1F2216-3FBA-D606-A8CF-13B10DBEB278}"/>
              </a:ext>
            </a:extLst>
          </p:cNvPr>
          <p:cNvSpPr/>
          <p:nvPr/>
        </p:nvSpPr>
        <p:spPr>
          <a:xfrm rot="16200000" flipV="1">
            <a:off x="11084452" y="25688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6" name="Freeform 1285">
            <a:extLst>
              <a:ext uri="{FF2B5EF4-FFF2-40B4-BE49-F238E27FC236}">
                <a16:creationId xmlns:a16="http://schemas.microsoft.com/office/drawing/2014/main" id="{DC441FF0-A580-D5B9-B0A2-7274F63EE48A}"/>
              </a:ext>
            </a:extLst>
          </p:cNvPr>
          <p:cNvSpPr/>
          <p:nvPr/>
        </p:nvSpPr>
        <p:spPr>
          <a:xfrm rot="16200000" flipV="1">
            <a:off x="11084451" y="335702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7" name="Freeform 1286">
            <a:extLst>
              <a:ext uri="{FF2B5EF4-FFF2-40B4-BE49-F238E27FC236}">
                <a16:creationId xmlns:a16="http://schemas.microsoft.com/office/drawing/2014/main" id="{2213F93D-0369-E042-B95C-DA81EF7C75D5}"/>
              </a:ext>
            </a:extLst>
          </p:cNvPr>
          <p:cNvSpPr/>
          <p:nvPr/>
        </p:nvSpPr>
        <p:spPr>
          <a:xfrm rot="16200000" flipV="1">
            <a:off x="11084451" y="41315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8" name="Freeform 1287">
            <a:extLst>
              <a:ext uri="{FF2B5EF4-FFF2-40B4-BE49-F238E27FC236}">
                <a16:creationId xmlns:a16="http://schemas.microsoft.com/office/drawing/2014/main" id="{52E6736F-0069-1CE2-2937-C20F1883BA76}"/>
              </a:ext>
            </a:extLst>
          </p:cNvPr>
          <p:cNvSpPr/>
          <p:nvPr/>
        </p:nvSpPr>
        <p:spPr>
          <a:xfrm rot="16200000" flipV="1">
            <a:off x="11084451" y="49060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9" name="Freeform 1288">
            <a:extLst>
              <a:ext uri="{FF2B5EF4-FFF2-40B4-BE49-F238E27FC236}">
                <a16:creationId xmlns:a16="http://schemas.microsoft.com/office/drawing/2014/main" id="{86FAD94F-6A44-9493-22C9-621EF270A0B9}"/>
              </a:ext>
            </a:extLst>
          </p:cNvPr>
          <p:cNvSpPr/>
          <p:nvPr/>
        </p:nvSpPr>
        <p:spPr>
          <a:xfrm rot="16200000" flipV="1">
            <a:off x="11084451" y="56942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0" name="Freeform 1289">
            <a:extLst>
              <a:ext uri="{FF2B5EF4-FFF2-40B4-BE49-F238E27FC236}">
                <a16:creationId xmlns:a16="http://schemas.microsoft.com/office/drawing/2014/main" id="{9F50BAAD-2C08-F555-EE3D-B2FB1590A9CE}"/>
              </a:ext>
            </a:extLst>
          </p:cNvPr>
          <p:cNvSpPr/>
          <p:nvPr/>
        </p:nvSpPr>
        <p:spPr>
          <a:xfrm>
            <a:off x="5919113" y="71150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1" name="Freeform 1290">
            <a:extLst>
              <a:ext uri="{FF2B5EF4-FFF2-40B4-BE49-F238E27FC236}">
                <a16:creationId xmlns:a16="http://schemas.microsoft.com/office/drawing/2014/main" id="{925B6B39-CFB1-3537-DDD3-F580EB5B0FFB}"/>
              </a:ext>
            </a:extLst>
          </p:cNvPr>
          <p:cNvSpPr/>
          <p:nvPr/>
        </p:nvSpPr>
        <p:spPr>
          <a:xfrm flipV="1">
            <a:off x="5912674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2" name="Freeform 1291">
            <a:extLst>
              <a:ext uri="{FF2B5EF4-FFF2-40B4-BE49-F238E27FC236}">
                <a16:creationId xmlns:a16="http://schemas.microsoft.com/office/drawing/2014/main" id="{1CE0EA85-D9B3-D7A5-9DEE-778C8753FF40}"/>
              </a:ext>
            </a:extLst>
          </p:cNvPr>
          <p:cNvSpPr/>
          <p:nvPr/>
        </p:nvSpPr>
        <p:spPr>
          <a:xfrm rot="5400000" flipH="1" flipV="1">
            <a:off x="5825643" y="10367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3" name="Freeform 1292">
            <a:extLst>
              <a:ext uri="{FF2B5EF4-FFF2-40B4-BE49-F238E27FC236}">
                <a16:creationId xmlns:a16="http://schemas.microsoft.com/office/drawing/2014/main" id="{D58D3499-6CB3-C14D-F6F0-B0602EA421BC}"/>
              </a:ext>
            </a:extLst>
          </p:cNvPr>
          <p:cNvSpPr/>
          <p:nvPr/>
        </p:nvSpPr>
        <p:spPr>
          <a:xfrm rot="5400000" flipH="1" flipV="1">
            <a:off x="5825461" y="18112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4" name="Freeform 1293">
            <a:extLst>
              <a:ext uri="{FF2B5EF4-FFF2-40B4-BE49-F238E27FC236}">
                <a16:creationId xmlns:a16="http://schemas.microsoft.com/office/drawing/2014/main" id="{5D21E422-BA1C-2A8A-8156-5EE045475999}"/>
              </a:ext>
            </a:extLst>
          </p:cNvPr>
          <p:cNvSpPr/>
          <p:nvPr/>
        </p:nvSpPr>
        <p:spPr>
          <a:xfrm rot="5400000" flipH="1" flipV="1">
            <a:off x="5825461" y="25857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5" name="Freeform 1294">
            <a:extLst>
              <a:ext uri="{FF2B5EF4-FFF2-40B4-BE49-F238E27FC236}">
                <a16:creationId xmlns:a16="http://schemas.microsoft.com/office/drawing/2014/main" id="{42C14963-349E-78CA-7596-5EBF47D52107}"/>
              </a:ext>
            </a:extLst>
          </p:cNvPr>
          <p:cNvSpPr/>
          <p:nvPr/>
        </p:nvSpPr>
        <p:spPr>
          <a:xfrm rot="5400000" flipH="1" flipV="1">
            <a:off x="5825460" y="33739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6" name="Freeform 1295">
            <a:extLst>
              <a:ext uri="{FF2B5EF4-FFF2-40B4-BE49-F238E27FC236}">
                <a16:creationId xmlns:a16="http://schemas.microsoft.com/office/drawing/2014/main" id="{770B957C-0EA5-E249-9AE1-90ACD02CD1C9}"/>
              </a:ext>
            </a:extLst>
          </p:cNvPr>
          <p:cNvSpPr/>
          <p:nvPr/>
        </p:nvSpPr>
        <p:spPr>
          <a:xfrm rot="5400000" flipH="1" flipV="1">
            <a:off x="5825460" y="414849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7" name="Freeform 1296">
            <a:extLst>
              <a:ext uri="{FF2B5EF4-FFF2-40B4-BE49-F238E27FC236}">
                <a16:creationId xmlns:a16="http://schemas.microsoft.com/office/drawing/2014/main" id="{5E2B35DD-080F-7F7C-23F2-C45D51C3B8AC}"/>
              </a:ext>
            </a:extLst>
          </p:cNvPr>
          <p:cNvSpPr/>
          <p:nvPr/>
        </p:nvSpPr>
        <p:spPr>
          <a:xfrm rot="5400000" flipH="1" flipV="1">
            <a:off x="5825460" y="492301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8" name="Freeform 1297">
            <a:extLst>
              <a:ext uri="{FF2B5EF4-FFF2-40B4-BE49-F238E27FC236}">
                <a16:creationId xmlns:a16="http://schemas.microsoft.com/office/drawing/2014/main" id="{94EAC34F-0E27-A0A9-DFE7-1E27E069C600}"/>
              </a:ext>
            </a:extLst>
          </p:cNvPr>
          <p:cNvSpPr/>
          <p:nvPr/>
        </p:nvSpPr>
        <p:spPr>
          <a:xfrm rot="5400000" flipH="1" flipV="1">
            <a:off x="5825460" y="571121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00627786-1B96-2666-D788-8E619AD6A36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129" y="1781334"/>
            <a:ext cx="1842418" cy="2209030"/>
            <a:chOff x="1520505" y="2152022"/>
            <a:chExt cx="1307448" cy="1567610"/>
          </a:xfrm>
        </p:grpSpPr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C701BA2B-19B4-8243-C9CD-EB3DD02284BC}"/>
                </a:ext>
              </a:extLst>
            </p:cNvPr>
            <p:cNvSpPr/>
            <p:nvPr/>
          </p:nvSpPr>
          <p:spPr>
            <a:xfrm>
              <a:off x="1534963" y="2152022"/>
              <a:ext cx="250581" cy="250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E2FA65D0-71AB-6A3A-ECA1-DF10B7E8945A}"/>
                </a:ext>
              </a:extLst>
            </p:cNvPr>
            <p:cNvSpPr/>
            <p:nvPr/>
          </p:nvSpPr>
          <p:spPr>
            <a:xfrm>
              <a:off x="1526088" y="2468130"/>
              <a:ext cx="250581" cy="2505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C7A62CE5-6D41-C551-7782-2C75217CF9EB}"/>
                </a:ext>
              </a:extLst>
            </p:cNvPr>
            <p:cNvSpPr/>
            <p:nvPr/>
          </p:nvSpPr>
          <p:spPr>
            <a:xfrm>
              <a:off x="1526088" y="2784238"/>
              <a:ext cx="250581" cy="250581"/>
            </a:xfrm>
            <a:prstGeom prst="rect">
              <a:avLst/>
            </a:prstGeom>
            <a:solidFill>
              <a:srgbClr val="CF98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CA4EB6D-2872-19C2-B3E8-6B96DCCD88A7}"/>
                </a:ext>
              </a:extLst>
            </p:cNvPr>
            <p:cNvSpPr/>
            <p:nvPr/>
          </p:nvSpPr>
          <p:spPr>
            <a:xfrm>
              <a:off x="1520505" y="3429516"/>
              <a:ext cx="250581" cy="2505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CF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AD7EC8AA-2A3E-64E5-81F6-7E16CD8A27FB}"/>
                </a:ext>
              </a:extLst>
            </p:cNvPr>
            <p:cNvSpPr/>
            <p:nvPr/>
          </p:nvSpPr>
          <p:spPr>
            <a:xfrm>
              <a:off x="1523644" y="3104043"/>
              <a:ext cx="250581" cy="2505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FD8C67D4-2B17-3030-5742-1B7BD6EFD8F6}"/>
                </a:ext>
              </a:extLst>
            </p:cNvPr>
            <p:cNvSpPr txBox="1"/>
            <p:nvPr/>
          </p:nvSpPr>
          <p:spPr>
            <a:xfrm>
              <a:off x="1786525" y="2176101"/>
              <a:ext cx="76557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D6A54F1C-1CA5-7FF2-5D09-D47699B94CB1}"/>
                </a:ext>
              </a:extLst>
            </p:cNvPr>
            <p:cNvSpPr txBox="1"/>
            <p:nvPr/>
          </p:nvSpPr>
          <p:spPr>
            <a:xfrm>
              <a:off x="1796987" y="2468130"/>
              <a:ext cx="86249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Multiplier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0679C413-4F96-653A-B888-7E362AEB6B2C}"/>
                </a:ext>
              </a:extLst>
            </p:cNvPr>
            <p:cNvSpPr txBox="1"/>
            <p:nvPr/>
          </p:nvSpPr>
          <p:spPr>
            <a:xfrm>
              <a:off x="1787402" y="2793817"/>
              <a:ext cx="662145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A77E7AC8-4A6F-8CA4-5F86-8280C30D1544}"/>
                </a:ext>
              </a:extLst>
            </p:cNvPr>
            <p:cNvSpPr txBox="1"/>
            <p:nvPr/>
          </p:nvSpPr>
          <p:spPr>
            <a:xfrm>
              <a:off x="1785544" y="3143910"/>
              <a:ext cx="916137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Arithmetic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F4E3A6C9-AE1D-2D35-BCF6-6566B2772CE0}"/>
                </a:ext>
              </a:extLst>
            </p:cNvPr>
            <p:cNvSpPr txBox="1"/>
            <p:nvPr/>
          </p:nvSpPr>
          <p:spPr>
            <a:xfrm>
              <a:off x="1774444" y="3435699"/>
              <a:ext cx="1053509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Control-flow</a:t>
              </a:r>
            </a:p>
          </p:txBody>
        </p:sp>
      </p:grp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D473D3B3-1D55-515A-A8D9-AAC5B9BE5B56}"/>
              </a:ext>
            </a:extLst>
          </p:cNvPr>
          <p:cNvCxnSpPr>
            <a:endCxn id="211" idx="3"/>
          </p:cNvCxnSpPr>
          <p:nvPr/>
        </p:nvCxnSpPr>
        <p:spPr>
          <a:xfrm flipV="1">
            <a:off x="4608738" y="4922136"/>
            <a:ext cx="1373344" cy="387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E822B4F7-36BC-7836-2E8A-43FF45CD07E2}"/>
              </a:ext>
            </a:extLst>
          </p:cNvPr>
          <p:cNvSpPr txBox="1"/>
          <p:nvPr/>
        </p:nvSpPr>
        <p:spPr>
          <a:xfrm>
            <a:off x="3597399" y="5175234"/>
            <a:ext cx="14334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CF-modules</a:t>
            </a:r>
          </a:p>
        </p:txBody>
      </p:sp>
    </p:spTree>
    <p:extLst>
      <p:ext uri="{BB962C8B-B14F-4D97-AF65-F5344CB8AC3E}">
        <p14:creationId xmlns:p14="http://schemas.microsoft.com/office/powerpoint/2010/main" val="2090515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773258" y="4133660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BFS, DFS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3171928" y="4299966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3075074" y="4575388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3075074" y="4299966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4418523" y="4294057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4255099" y="4286902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4509663" y="538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239080" y="389408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446248" y="387958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4765860" y="386652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E5ACD3FD-8217-AFB5-A960-7AE646B5A4AD}"/>
              </a:ext>
            </a:extLst>
          </p:cNvPr>
          <p:cNvCxnSpPr/>
          <p:nvPr/>
        </p:nvCxnSpPr>
        <p:spPr>
          <a:xfrm>
            <a:off x="5636261" y="4276889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27CACA9-4926-C38D-F6CA-087E557B5678}"/>
              </a:ext>
            </a:extLst>
          </p:cNvPr>
          <p:cNvGrpSpPr>
            <a:grpSpLocks noChangeAspect="1"/>
          </p:cNvGrpSpPr>
          <p:nvPr/>
        </p:nvGrpSpPr>
        <p:grpSpPr>
          <a:xfrm>
            <a:off x="284286" y="457065"/>
            <a:ext cx="815363" cy="1280160"/>
            <a:chOff x="3914140" y="2387600"/>
            <a:chExt cx="1051560" cy="1651000"/>
          </a:xfrm>
        </p:grpSpPr>
        <p:sp>
          <p:nvSpPr>
            <p:cNvPr id="447" name="Triangle 446">
              <a:extLst>
                <a:ext uri="{FF2B5EF4-FFF2-40B4-BE49-F238E27FC236}">
                  <a16:creationId xmlns:a16="http://schemas.microsoft.com/office/drawing/2014/main" id="{D641F4D4-A560-E10F-BD78-28CFADD782F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03827B3-9704-5C9C-B7E4-AAE91738403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9" name="Diamond 448">
              <a:extLst>
                <a:ext uri="{FF2B5EF4-FFF2-40B4-BE49-F238E27FC236}">
                  <a16:creationId xmlns:a16="http://schemas.microsoft.com/office/drawing/2014/main" id="{40992D9C-F1DE-DDFE-D2D0-4D50C0B71570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B2ACBE25-20F5-708B-5541-8CDC29FD601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0BB4E92-7EE3-FF93-1C95-B8F21E32CA0C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01058B99-4493-19F2-8DF9-102F694BB3A0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7960670-6076-B8FC-0722-AC6D347553D4}"/>
                </a:ext>
              </a:extLst>
            </p:cNvPr>
            <p:cNvCxnSpPr>
              <a:cxnSpLocks/>
              <a:endCxn id="4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700CA9F0-55BE-D1D4-9172-CEA1D5A9EF76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ECA89D94-4B43-1868-6F8D-445AF6600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80E300E-8FA4-B431-DD35-AD58959FBA45}"/>
                </a:ext>
              </a:extLst>
            </p:cNvPr>
            <p:cNvCxnSpPr>
              <a:cxnSpLocks/>
              <a:stCxn id="448" idx="3"/>
              <a:endCxn id="4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D6B6B7F-B2C4-7021-E434-696FEA4E2395}"/>
              </a:ext>
            </a:extLst>
          </p:cNvPr>
          <p:cNvGrpSpPr>
            <a:grpSpLocks noChangeAspect="1"/>
          </p:cNvGrpSpPr>
          <p:nvPr/>
        </p:nvGrpSpPr>
        <p:grpSpPr>
          <a:xfrm>
            <a:off x="5828216" y="4080652"/>
            <a:ext cx="815363" cy="1280160"/>
            <a:chOff x="3914140" y="2387600"/>
            <a:chExt cx="1051560" cy="1651000"/>
          </a:xfrm>
        </p:grpSpPr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9D01ABD7-2221-3818-0CD7-E25BE874F393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809CD116-D104-9330-BBD9-69A1BD53187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60" name="Diamond 459">
              <a:extLst>
                <a:ext uri="{FF2B5EF4-FFF2-40B4-BE49-F238E27FC236}">
                  <a16:creationId xmlns:a16="http://schemas.microsoft.com/office/drawing/2014/main" id="{AEE03C71-3520-C996-CE11-C3633C279BCB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D45B8B3-E7CC-F30D-CCA0-6933F40464F5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719F735-BAAD-C2C0-CE13-34E4E1C1EE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453A9C8-D97C-E08C-45C0-D4D4612093E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74518D7-3740-310E-EC2F-7A77DAF87786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F878186C-0598-59E1-AD5E-6EA382B9F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B7C9B4F9-101C-AD85-749A-87960540F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D1E6D4-1943-4133-127D-42F552C0EA91}"/>
                </a:ext>
              </a:extLst>
            </p:cNvPr>
            <p:cNvCxnSpPr>
              <a:cxnSpLocks/>
              <a:stCxn id="459" idx="3"/>
              <a:endCxn id="462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CCA4D485-7159-8150-5D67-82B2C9BAF9F4}"/>
              </a:ext>
            </a:extLst>
          </p:cNvPr>
          <p:cNvSpPr txBox="1"/>
          <p:nvPr/>
        </p:nvSpPr>
        <p:spPr>
          <a:xfrm>
            <a:off x="5820796" y="536207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5484CF83-4450-2606-2868-D02A7EBFA7BB}"/>
              </a:ext>
            </a:extLst>
          </p:cNvPr>
          <p:cNvSpPr/>
          <p:nvPr/>
        </p:nvSpPr>
        <p:spPr>
          <a:xfrm>
            <a:off x="6215880" y="3872449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6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2" grpId="0"/>
      <p:bldP spid="258" grpId="0" animBg="1"/>
      <p:bldP spid="259" grpId="0" animBg="1"/>
      <p:bldP spid="261" grpId="0" animBg="1"/>
      <p:bldP spid="468" grpId="0"/>
      <p:bldP spid="46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</p:spTree>
    <p:extLst>
      <p:ext uri="{BB962C8B-B14F-4D97-AF65-F5344CB8AC3E}">
        <p14:creationId xmlns:p14="http://schemas.microsoft.com/office/powerpoint/2010/main" val="2005258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9423-B44F-0332-2994-628CA44192E1}"/>
              </a:ext>
            </a:extLst>
          </p:cNvPr>
          <p:cNvSpPr/>
          <p:nvPr/>
        </p:nvSpPr>
        <p:spPr>
          <a:xfrm>
            <a:off x="974807" y="1543660"/>
            <a:ext cx="9944984" cy="4764375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74EA-CC08-D396-21BF-40F33089FCA6}"/>
              </a:ext>
            </a:extLst>
          </p:cNvPr>
          <p:cNvSpPr/>
          <p:nvPr/>
        </p:nvSpPr>
        <p:spPr>
          <a:xfrm>
            <a:off x="2091762" y="3057797"/>
            <a:ext cx="7711074" cy="1007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Without a line of assembly!</a:t>
            </a:r>
          </a:p>
        </p:txBody>
      </p:sp>
    </p:spTree>
    <p:extLst>
      <p:ext uri="{BB962C8B-B14F-4D97-AF65-F5344CB8AC3E}">
        <p14:creationId xmlns:p14="http://schemas.microsoft.com/office/powerpoint/2010/main" val="2424622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CF-in-the-</a:t>
            </a:r>
            <a:r>
              <a:rPr lang="en-US" dirty="0" err="1"/>
              <a:t>NoC</a:t>
            </a:r>
            <a:r>
              <a:rPr lang="en-US" dirty="0"/>
              <a:t> makes it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76BA25-DBFF-8ED2-B0CD-7475C02D7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3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15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90E-4103-0642-9F95-C68C9CDF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0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How close is </a:t>
            </a:r>
            <a:r>
              <a:rPr lang="en-US" sz="4800" dirty="0" err="1"/>
              <a:t>RipTide</a:t>
            </a:r>
            <a:r>
              <a:rPr lang="en-US" sz="4800" dirty="0"/>
              <a:t> to ASIC designs?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8A33-FE27-3D49-9004-4461F02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F67F-B61C-0045-B739-2DC2C182FB03}"/>
              </a:ext>
            </a:extLst>
          </p:cNvPr>
          <p:cNvSpPr txBox="1"/>
          <p:nvPr/>
        </p:nvSpPr>
        <p:spPr>
          <a:xfrm>
            <a:off x="838200" y="3167390"/>
            <a:ext cx="1035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is the cost of </a:t>
            </a:r>
            <a:r>
              <a:rPr lang="en-US" sz="2800" dirty="0" err="1"/>
              <a:t>RipTide’s</a:t>
            </a:r>
            <a:r>
              <a:rPr lang="en-US" sz="2800" dirty="0"/>
              <a:t> reconfigurability &amp; programmability?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1B1C4-197A-9C4D-B524-61D9256E8E16}"/>
              </a:ext>
            </a:extLst>
          </p:cNvPr>
          <p:cNvGrpSpPr>
            <a:grpSpLocks noChangeAspect="1"/>
          </p:cNvGrpSpPr>
          <p:nvPr/>
        </p:nvGrpSpPr>
        <p:grpSpPr>
          <a:xfrm>
            <a:off x="1018351" y="3979663"/>
            <a:ext cx="1147745" cy="914400"/>
            <a:chOff x="7297632" y="3747940"/>
            <a:chExt cx="860808" cy="7367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37966C-1889-4543-894C-D5465FC5C8E2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F35CB-37E6-9A41-8E8E-B9C6CA17F172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C166C-E709-3B40-BE28-094C488811A8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D77BC9-1F5C-2242-BA74-60CF7030C507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FE69F-1DC6-A14D-9161-45CD289BA264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78739BC-3330-384D-BB75-B612395F8930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2257EBC-B294-224D-A65A-E0329656EF06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CD6603-938A-2D4D-93DD-9783B8D40FD6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6455ADD-078E-354E-B1A8-5FE5BB1D708A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B7C09-5199-4443-9D7C-E37166135B20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37910A5-ACAA-7B49-804C-67AF946C604B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EB435F-97F7-3D44-8D47-F74CD33A8DF2}"/>
              </a:ext>
            </a:extLst>
          </p:cNvPr>
          <p:cNvSpPr txBox="1"/>
          <p:nvPr/>
        </p:nvSpPr>
        <p:spPr>
          <a:xfrm>
            <a:off x="2317237" y="3846294"/>
            <a:ext cx="5087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Fast Fourier transform (FFT)</a:t>
            </a:r>
          </a:p>
          <a:p>
            <a:r>
              <a:rPr lang="en-US" sz="2400" dirty="0"/>
              <a:t>2. Dense matrix-matrix multiply (DMM)</a:t>
            </a:r>
          </a:p>
          <a:p>
            <a:r>
              <a:rPr lang="en-US" sz="2400" dirty="0"/>
              <a:t>3. Sort</a:t>
            </a:r>
          </a:p>
        </p:txBody>
      </p:sp>
    </p:spTree>
    <p:extLst>
      <p:ext uri="{BB962C8B-B14F-4D97-AF65-F5344CB8AC3E}">
        <p14:creationId xmlns:p14="http://schemas.microsoft.com/office/powerpoint/2010/main" val="110335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7E2-F922-3846-8DD8-5EE2D809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7CD90-7E9F-1240-A398-BAD16E1D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3" b="5573"/>
          <a:stretch/>
        </p:blipFill>
        <p:spPr>
          <a:xfrm>
            <a:off x="1524000" y="1700657"/>
            <a:ext cx="9144000" cy="44686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F4D7694-272B-A14D-A4A4-2129C7458946}"/>
              </a:ext>
            </a:extLst>
          </p:cNvPr>
          <p:cNvSpPr txBox="1"/>
          <p:nvPr/>
        </p:nvSpPr>
        <p:spPr>
          <a:xfrm>
            <a:off x="6323670" y="344611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93946-ED43-5A45-B31E-BCF17CBACBA8}"/>
              </a:ext>
            </a:extLst>
          </p:cNvPr>
          <p:cNvSpPr txBox="1"/>
          <p:nvPr/>
        </p:nvSpPr>
        <p:spPr>
          <a:xfrm>
            <a:off x="9158021" y="34315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68DF587-B86B-354E-B8A5-C7562728984B}"/>
              </a:ext>
            </a:extLst>
          </p:cNvPr>
          <p:cNvSpPr txBox="1"/>
          <p:nvPr/>
        </p:nvSpPr>
        <p:spPr>
          <a:xfrm>
            <a:off x="3234378" y="609271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DMM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CFB8D-7124-9B41-B0B1-5508B4F9604C}"/>
              </a:ext>
            </a:extLst>
          </p:cNvPr>
          <p:cNvSpPr txBox="1"/>
          <p:nvPr/>
        </p:nvSpPr>
        <p:spPr>
          <a:xfrm>
            <a:off x="6162497" y="60927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02C8B2-4375-8249-9FD6-A77467F72647}"/>
              </a:ext>
            </a:extLst>
          </p:cNvPr>
          <p:cNvSpPr txBox="1"/>
          <p:nvPr/>
        </p:nvSpPr>
        <p:spPr>
          <a:xfrm>
            <a:off x="8903785" y="609751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FFT</a:t>
            </a:r>
          </a:p>
        </p:txBody>
      </p:sp>
      <p:pic>
        <p:nvPicPr>
          <p:cNvPr id="240" name="Picture 239" descr="Shape&#10;&#10;Description automatically generated">
            <a:extLst>
              <a:ext uri="{FF2B5EF4-FFF2-40B4-BE49-F238E27FC236}">
                <a16:creationId xmlns:a16="http://schemas.microsoft.com/office/drawing/2014/main" id="{10B2CCBE-DEB9-6F43-894C-FFEEA3B91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478" y="3923800"/>
            <a:ext cx="342900" cy="1447800"/>
          </a:xfrm>
          <a:prstGeom prst="rect">
            <a:avLst/>
          </a:prstGeom>
        </p:spPr>
      </p:pic>
      <p:pic>
        <p:nvPicPr>
          <p:cNvPr id="241" name="Picture 240" descr="Shape&#10;&#10;Description automatically generated">
            <a:extLst>
              <a:ext uri="{FF2B5EF4-FFF2-40B4-BE49-F238E27FC236}">
                <a16:creationId xmlns:a16="http://schemas.microsoft.com/office/drawing/2014/main" id="{D3C93A69-8CC4-C740-A8B4-DB63EA5A3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113" y="3923800"/>
            <a:ext cx="342900" cy="1447800"/>
          </a:xfrm>
          <a:prstGeom prst="rect">
            <a:avLst/>
          </a:prstGeom>
        </p:spPr>
      </p:pic>
      <p:pic>
        <p:nvPicPr>
          <p:cNvPr id="242" name="Picture 241" descr="Shape&#10;&#10;Description automatically generated">
            <a:extLst>
              <a:ext uri="{FF2B5EF4-FFF2-40B4-BE49-F238E27FC236}">
                <a16:creationId xmlns:a16="http://schemas.microsoft.com/office/drawing/2014/main" id="{F5BAC7E9-2341-2546-8A91-97FC7BD0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3924547"/>
            <a:ext cx="342900" cy="14478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E7DBA0-DC5F-1941-A0D5-91DB701E9F92}"/>
              </a:ext>
            </a:extLst>
          </p:cNvPr>
          <p:cNvCxnSpPr>
            <a:cxnSpLocks/>
          </p:cNvCxnSpPr>
          <p:nvPr/>
        </p:nvCxnSpPr>
        <p:spPr>
          <a:xfrm flipH="1" flipV="1">
            <a:off x="2760307" y="2300459"/>
            <a:ext cx="1681064" cy="2826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C10A80-3805-9841-AFB8-50808CA75889}"/>
              </a:ext>
            </a:extLst>
          </p:cNvPr>
          <p:cNvSpPr txBox="1"/>
          <p:nvPr/>
        </p:nvSpPr>
        <p:spPr>
          <a:xfrm>
            <a:off x="3595214" y="344047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14x</a:t>
            </a:r>
          </a:p>
        </p:txBody>
      </p:sp>
      <p:pic>
        <p:nvPicPr>
          <p:cNvPr id="243" name="Picture 242" descr="Shape&#10;&#10;Description automatically generated">
            <a:extLst>
              <a:ext uri="{FF2B5EF4-FFF2-40B4-BE49-F238E27FC236}">
                <a16:creationId xmlns:a16="http://schemas.microsoft.com/office/drawing/2014/main" id="{CA2BFAD9-1CBE-684B-B98E-63AFFE3A5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0" y="3923299"/>
            <a:ext cx="342900" cy="1447800"/>
          </a:xfrm>
          <a:prstGeom prst="rect">
            <a:avLst/>
          </a:prstGeom>
        </p:spPr>
      </p:pic>
      <p:pic>
        <p:nvPicPr>
          <p:cNvPr id="244" name="Picture 243" descr="Shape&#10;&#10;Description automatically generated">
            <a:extLst>
              <a:ext uri="{FF2B5EF4-FFF2-40B4-BE49-F238E27FC236}">
                <a16:creationId xmlns:a16="http://schemas.microsoft.com/office/drawing/2014/main" id="{F78586C3-A3C4-D048-B671-403AEB7B5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482" y="3919153"/>
            <a:ext cx="342900" cy="1447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0FAF8F-EC69-3A43-AEDA-701DB28A2AD0}"/>
              </a:ext>
            </a:extLst>
          </p:cNvPr>
          <p:cNvCxnSpPr>
            <a:cxnSpLocks/>
          </p:cNvCxnSpPr>
          <p:nvPr/>
        </p:nvCxnSpPr>
        <p:spPr>
          <a:xfrm flipH="1" flipV="1">
            <a:off x="5769430" y="2296887"/>
            <a:ext cx="1230084" cy="30371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44" descr="Shape&#10;&#10;Description automatically generated">
            <a:extLst>
              <a:ext uri="{FF2B5EF4-FFF2-40B4-BE49-F238E27FC236}">
                <a16:creationId xmlns:a16="http://schemas.microsoft.com/office/drawing/2014/main" id="{69F3D268-1B65-C245-9D65-A10D6066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994" y="3919153"/>
            <a:ext cx="342900" cy="1447800"/>
          </a:xfrm>
          <a:prstGeom prst="rect">
            <a:avLst/>
          </a:prstGeom>
        </p:spPr>
      </p:pic>
      <p:pic>
        <p:nvPicPr>
          <p:cNvPr id="246" name="Picture 245" descr="Shape&#10;&#10;Description automatically generated">
            <a:extLst>
              <a:ext uri="{FF2B5EF4-FFF2-40B4-BE49-F238E27FC236}">
                <a16:creationId xmlns:a16="http://schemas.microsoft.com/office/drawing/2014/main" id="{F95BA2DC-C2A6-2B49-9C6D-5F66CE5F2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926" y="3922742"/>
            <a:ext cx="342900" cy="1447800"/>
          </a:xfrm>
          <a:prstGeom prst="rect">
            <a:avLst/>
          </a:prstGeom>
        </p:spPr>
      </p:pic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0CDD9019-07B2-6F46-A194-FA883834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858" y="3919153"/>
            <a:ext cx="342900" cy="14478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AB2851-26C2-2E44-BFFE-AE65240696AF}"/>
              </a:ext>
            </a:extLst>
          </p:cNvPr>
          <p:cNvCxnSpPr>
            <a:cxnSpLocks/>
          </p:cNvCxnSpPr>
          <p:nvPr/>
        </p:nvCxnSpPr>
        <p:spPr>
          <a:xfrm flipH="1" flipV="1">
            <a:off x="8327572" y="2296887"/>
            <a:ext cx="1665514" cy="29500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91FFEC6-52C8-F848-8A37-4837DE9E3237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D4D5BD7-F042-044A-8C56-B5A97CE99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FEE719-8A3A-FA4C-83DB-AB3FF74FA89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3503804-C2E8-0C42-9C0D-EBBC1783FD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4B7438E6-D62D-1A4C-B132-305DC8A5B8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05085B3A-1357-694D-B2AA-48A86E34FD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33B3ED92-9DC3-B940-8701-9824FFEC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DF1DCC1-B0A2-0845-B657-E7A276203F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57206BF3-2CD3-5146-B1D1-A7D7A9FA4F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88616B44-5CFC-B74E-98EB-ACAAEC6D1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ED3F159-3210-2743-BFDD-3A58A7A96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F703D90-EFFA-9442-91F7-D6E792274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D1E813C-15B1-054E-BCC1-6C3ECB22A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6A7FE712-ABCF-664E-B512-129EBC32FBC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71A1149-F49D-D141-AFB6-92360A93A9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CE7D1CC-7DBD-7E49-9255-0FEA6FE7B1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4B7C61D-5C4D-7742-833B-973A29C7AA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AD96581-9F74-B940-883F-9DA13121B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482B051-E738-8047-BE7C-E3C9F3300C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6A597B60-6D0A-CF4B-89FE-AF2F45B1FF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E6B3CFE-D7AA-834F-A847-E80E973166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010E9AC-76DB-FE43-BA00-E5532B506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97130119-01A1-264A-9885-5C1AE0CCA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D932E490-15E0-1E4E-8ED0-FBAF1B77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583971A-DB05-4545-9CD0-F99797E126E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555B841-6D07-3145-A4B4-129A266F9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2F633F07-9360-C547-951C-EA474F7603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ACF471DD-3779-C54A-80BB-7B589E57AE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3384A35-EB06-DF45-A6F1-858D30089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65555BC-BF44-5C4D-BD85-ABA45AEF05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F157F9CE-6686-244C-ABBA-5099F92E5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D466B51-5489-234A-A5DB-4F389AB103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36C87297-6C46-6142-AE25-E9A825774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472721D0-7277-0D44-BB65-8B585F6CC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BBE8C70-AC6D-AD44-A6B5-9EA9D7DD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66B1818A-A543-8648-94FB-B0616CF7316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9F0EFAC-21AB-B24B-865E-2E37F1FF79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2439133-1B87-FA4C-B4D2-899998CCFE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5CA260BF-C182-3A48-8F39-62BB268D5BF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64DE800-C780-E940-8E3B-9C892A6D2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76C8294F-8BA5-544E-B744-EFFAA911C3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31513170-3890-494E-950D-0DB7256EAA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9B68958-DF0D-D649-B581-4AA5DB9866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EF5E4B3E-C6D2-E241-9C8E-D2CD4FFD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428A6268-F924-954F-9B26-52C18615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797E483-55A2-2745-BEC8-47FD37A8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6476F33-0348-A84F-8B2A-7CD9EC2A9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B59B48B-FAC8-5144-AE5C-2FD9D184778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9A412C1-B42D-D54F-8FB8-9409A95554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5CCAFBE7-4D90-F84E-852C-14811CAC66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80B103CD-12F6-E14B-9415-C1E0CAD128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D6909319-C3CE-754E-A60D-ADCC48F56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94555B-B7A3-3B47-AB35-391CC6D016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FFAFD1C-3247-E140-B99B-AB9E8C0693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D20287-38CE-9D41-B038-DDE01465D0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6240EDD-3242-4B47-8227-ACB4C950B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F979015-7B1D-784A-B6E4-E4CA0119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F01D2D47-8520-9643-A4B2-E5F12298D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12D7F7E-146B-944F-A283-31ECD5100C7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37CDFC9-D092-D543-8F1E-FF07FE4ACDC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507D0777-CAD5-DD42-9A17-A11C80D2D8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988982DC-1644-D34D-AF55-D46C684620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1F28417-F832-FF4D-9D31-505DDF06C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B53C5A15-03F9-7E44-AAFD-FCE52766AF8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81ECA639-5922-8341-9E0C-421ACF8FC9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AFAA928-BCEE-944B-9AC3-1076EF4F54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8FCBD06-D940-E247-9D34-A1D133FBC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714C8DC6-8C6A-914E-A38D-F496A55F7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3F46EE3D-91A1-0B4A-9BD1-977E4D45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AF77D4FD-44D7-6A4E-ABA0-65950A9552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5D96130-A37B-6840-853C-84C0A72C1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19EDBB6-9C59-EC43-B849-88B1A0D23E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1E74DD8-A6D3-F346-BE1E-5F5EFFA2907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5E25B7A-91EC-4944-A3D6-8DEAE8D04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320F156A-B386-D94A-AC83-5A8C1CF428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5467A3-5F71-9D43-9D55-2FDDA3966C8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3EBB252-B99F-9D41-8596-26CB1E9F64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F1C08541-0325-A34C-9599-AE84D446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572385C-FA7A-C344-9752-FCD607064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A570C0E1-459B-7946-8C96-6A4536454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D2B1E3DE-ACAD-AE49-A24B-E9600BDEDF8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0D816D88-ADF7-014F-9102-81B8CC7DDA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84BB430D-20AD-0B44-A680-8064C179E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6075E9-59D9-154C-9446-0F45CAFC1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95FC23A-6586-FE4A-A168-921569236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D10112B-2794-414A-8D10-48B2FB8550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253D44AA-29E6-CD40-BB71-9303893089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A6963610-D98D-0143-B820-0710BE5249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2ADA47F-F830-3A41-855B-7665CDB01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460C8E23-EB16-EE48-9F3D-8AA071787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40FB60F2-A88A-7B45-BCCB-684FFD01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768476F-9230-B649-8727-5F423EB6C5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F2C45009-ECFB-7648-8A62-3D12382C4F4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EB89922-8BA9-4E4E-8216-7612DB25B9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81D49A9-7E5A-A04E-9AAE-9F813F36D1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FCA783B6-4B5E-2E4E-96F3-BCCFCC962D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D4113D3-F241-3046-B182-039C2904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D0BDA3D9-3F81-5840-AF17-9A99382C11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3A73F63-48E0-9842-AC1B-DFA871586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D0AC26E-78E1-7F44-81FA-7EE06E417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01A20F32-8CC4-584B-9C4E-DF39452CA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0B7F21E0-F7C9-984C-83D3-4C3D7720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6298EE12-AACB-8940-A494-4B583C480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9185EEC-7381-1841-8750-C7CB70D95C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E4AAD3-9303-224F-82F0-7F86EA8390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F85FC4AE-B486-854F-A8EB-9C3E036A07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F4E226E-C682-4D40-9589-4BA91D4F33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D872B15-F437-D74E-861B-E84B7B0AE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1545EA4-322F-FC42-A9FB-9FB73BD92E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247777CE-8C93-F144-802F-A2409F4FFE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7F37730-BB85-CC4F-BF14-CEA71C01F4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F017637D-E264-2049-A56D-B9CCD2DC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C8B3977-4237-B541-8CFE-76014ED8E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16D96EF-26D8-EA43-B402-E7EB28A58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A0FF3153-A449-AF42-8957-1C94C953910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749328F9-6C80-564A-86B8-D1DD39BC7C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668A80-3E57-C34A-B08A-9211E2016E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1232761-F833-8941-A7D1-2BCB7FD171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DD8B042-A3D1-9D4C-9265-20117A929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66FF5C6-8E06-934D-92D1-E05D8F4549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DB3F0E0-A61E-3640-9927-F14A60BC57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C59B5BF-1EB4-124C-9EBF-5100343C36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B8962FD-CF62-0942-9E70-FE432AC75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C903DE87-4019-F24E-AB06-2B047663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1D261CB0-915D-5640-8DCD-D02D8343D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FF2CCF6-9F82-DE49-8385-DA0DEDD63F5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7DD68A83-69D3-A34C-8D53-06DFB72EB8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7FA84DA-C555-3940-A7F0-19BCF604CCA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8968CBC-DCF0-B24A-904D-410F43AE52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32194D4-22FD-514A-BBBB-8C97B2C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E47FD30-86B3-6049-A763-AFDF680C55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6BBEDAF-97FA-D843-9E69-BD2E4E81A8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71D3402-9EF6-214A-A8EA-1013C873B7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5FDDDE85-B792-A64D-8043-A7C1DD4A1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6FE884A-F2B9-664C-A840-B0F3A1E6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A7F5865-7361-0445-8D82-5FDE96862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84D7B54-8732-9E44-B9AF-9D28922A9F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618FA21-510A-C542-9B68-0BC229A758E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BF99FE32-42E6-7B4C-9D6D-7171816985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BD033C1-DF5A-0945-BAF2-DAE5D029151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1B9D8B4-A439-7E44-914D-DC71F3A1A4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4FAE00AB-E0C5-C94E-A3A7-2A15B232C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52E052DC-D21E-C14A-BB6F-D4606C87F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B571B739-48AE-FA4B-A3D0-5482D365E2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B6F0B2C-44BF-484E-A367-348BBB7259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51100FF-B31B-864F-924B-8F614DEE1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D20AA1A-11CD-6247-9A93-5B51104C1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441875F8-02EB-A241-A59B-39CE8A41E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8D04C89-2C3A-7A46-B549-1C6EEBE9DE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A599ECB-68CC-4D45-A999-6340F498FA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36EA9AA9-B68B-D747-BE95-375E25069E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BFEE4C5-26D5-7C4B-9582-9F3AB0BDE1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A3E2079-74FE-A546-B9EC-E06663149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5900CDD-D668-A74B-861A-58910D1F71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CE1B94C7-2DDE-9540-9408-6E1107F6888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425A20F-182B-864D-AE7B-9245A0A15B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29A9ADB0-EDCE-1C41-8EED-E0AC8B10F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29DFA82-F6CF-7B44-A2C8-5EA990E54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5CD1DA1-485C-E549-8A2E-BA881AFF9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CD0F36D-4E4B-094B-8B92-F3FF54F6F56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74B3E7F-CB76-7043-BE19-C25F5F8CB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B8FD003-FE79-C54F-B3FD-C222F1843D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6AEBF144-FC92-1C45-AB80-81A8353ACB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1EE31FA-0F83-9E43-AFFD-442AF7ECC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401EADF-A230-984D-9FE5-4D0375FC41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D3E010CF-AEC7-2946-B61D-B8E2F4DBB2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EFA51C3-FE83-D742-9F27-3139ACA084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F0A820E-5EDC-C948-BE9A-DE1DD4BD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7A33889-D13E-F640-9799-978B52150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6EE1432-152B-CC4A-8A89-7A2E08DDB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3091591-2CA7-1545-8C1C-5F1C4FDEBA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486ED18-741A-4649-A051-9516B3C838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A417C0D9-F3DA-9547-97E6-6058A06DC7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8EC0799-287B-3C45-AC18-617CAC6EA0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2A4B27D-8913-8B47-880F-9AB46C4D8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9F8C8D8-A262-3D41-BB30-EB6CE2E699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4F9E04E-BAFC-A344-97A3-99714CC979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23FFD538-6A9A-9E48-87AB-6EF5789ACF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DF1A600-7A1C-5143-8E3A-D400B4A10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4DA629C-CAA7-1745-A649-1BF47E8F2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54B74C9-5758-7F4F-BF62-92493B945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73687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7CD90-7E9F-1240-A398-BAD16E1D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3" b="5573"/>
          <a:stretch/>
        </p:blipFill>
        <p:spPr>
          <a:xfrm>
            <a:off x="1524000" y="1700657"/>
            <a:ext cx="9144000" cy="4468688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512113" y="207273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1CC2D-9C3A-914B-873C-326DFBE62EE1}"/>
              </a:ext>
            </a:extLst>
          </p:cNvPr>
          <p:cNvSpPr txBox="1"/>
          <p:nvPr/>
        </p:nvSpPr>
        <p:spPr>
          <a:xfrm>
            <a:off x="2517932" y="1756927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1.0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5463372" y="20843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950805" y="206610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ext&#10;&#10;Description automatically generated with low confidence">
            <a:extLst>
              <a:ext uri="{FF2B5EF4-FFF2-40B4-BE49-F238E27FC236}">
                <a16:creationId xmlns:a16="http://schemas.microsoft.com/office/drawing/2014/main" id="{9F8D803F-4034-D749-9EB4-96C4D597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84" y="3177819"/>
            <a:ext cx="508000" cy="218219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65FC584C-E2D8-C845-A2E2-EF197F04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84" y="3177818"/>
            <a:ext cx="508000" cy="2182191"/>
          </a:xfrm>
          <a:prstGeom prst="rect">
            <a:avLst/>
          </a:prstGeom>
        </p:spPr>
      </p:pic>
      <p:pic>
        <p:nvPicPr>
          <p:cNvPr id="21" name="Picture 20" descr="Text&#10;&#10;Description automatically generated with low confidence">
            <a:extLst>
              <a:ext uri="{FF2B5EF4-FFF2-40B4-BE49-F238E27FC236}">
                <a16:creationId xmlns:a16="http://schemas.microsoft.com/office/drawing/2014/main" id="{DA42F8AC-B7AC-E645-8446-FC29EECBF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56" y="3177818"/>
            <a:ext cx="508000" cy="2182191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ACC957B2-BEDA-754F-B262-D811FEFA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97" y="3177818"/>
            <a:ext cx="508000" cy="2182191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low confidence">
            <a:extLst>
              <a:ext uri="{FF2B5EF4-FFF2-40B4-BE49-F238E27FC236}">
                <a16:creationId xmlns:a16="http://schemas.microsoft.com/office/drawing/2014/main" id="{B8403E7B-A812-734D-A8D5-6711B812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78" y="3177818"/>
            <a:ext cx="508000" cy="218219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0FAF8F-EC69-3A43-AEDA-701DB28A2AD0}"/>
              </a:ext>
            </a:extLst>
          </p:cNvPr>
          <p:cNvCxnSpPr>
            <a:cxnSpLocks/>
          </p:cNvCxnSpPr>
          <p:nvPr/>
        </p:nvCxnSpPr>
        <p:spPr>
          <a:xfrm flipH="1" flipV="1">
            <a:off x="6311900" y="4965700"/>
            <a:ext cx="737256" cy="2511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AB2851-26C2-2E44-BFFE-AE65240696AF}"/>
              </a:ext>
            </a:extLst>
          </p:cNvPr>
          <p:cNvCxnSpPr>
            <a:cxnSpLocks/>
          </p:cNvCxnSpPr>
          <p:nvPr/>
        </p:nvCxnSpPr>
        <p:spPr>
          <a:xfrm flipH="1" flipV="1">
            <a:off x="8789597" y="2768600"/>
            <a:ext cx="1199677" cy="20023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E93946-ED43-5A45-B31E-BCF17CBACBA8}"/>
              </a:ext>
            </a:extLst>
          </p:cNvPr>
          <p:cNvSpPr txBox="1"/>
          <p:nvPr/>
        </p:nvSpPr>
        <p:spPr>
          <a:xfrm>
            <a:off x="9349486" y="34290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A85A2F-CE5C-EA4E-8094-B076D03CD2D7}"/>
              </a:ext>
            </a:extLst>
          </p:cNvPr>
          <p:cNvCxnSpPr>
            <a:cxnSpLocks/>
          </p:cNvCxnSpPr>
          <p:nvPr/>
        </p:nvCxnSpPr>
        <p:spPr>
          <a:xfrm flipH="1" flipV="1">
            <a:off x="3340100" y="3263900"/>
            <a:ext cx="1079500" cy="939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AAD2C2-A7C7-D545-ACC6-8ABF28AF13D1}"/>
              </a:ext>
            </a:extLst>
          </p:cNvPr>
          <p:cNvSpPr txBox="1"/>
          <p:nvPr/>
        </p:nvSpPr>
        <p:spPr>
          <a:xfrm>
            <a:off x="6516153" y="473445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2.8x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F88AE-9060-404B-9C89-36F9E500E564}"/>
              </a:ext>
            </a:extLst>
          </p:cNvPr>
          <p:cNvSpPr txBox="1"/>
          <p:nvPr/>
        </p:nvSpPr>
        <p:spPr>
          <a:xfrm>
            <a:off x="3785520" y="336121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312510" y="5512838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2.6x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E2525140-8467-074B-904B-8B9355852040}"/>
              </a:ext>
            </a:extLst>
          </p:cNvPr>
          <p:cNvSpPr txBox="1"/>
          <p:nvPr/>
        </p:nvSpPr>
        <p:spPr>
          <a:xfrm>
            <a:off x="3234378" y="609271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DMM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8EB7937-22B6-3A46-9680-25848AA06E42}"/>
              </a:ext>
            </a:extLst>
          </p:cNvPr>
          <p:cNvSpPr txBox="1"/>
          <p:nvPr/>
        </p:nvSpPr>
        <p:spPr>
          <a:xfrm>
            <a:off x="6162497" y="60927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527F015-0187-6D4B-9008-F4C1F3A8F712}"/>
              </a:ext>
            </a:extLst>
          </p:cNvPr>
          <p:cNvSpPr txBox="1"/>
          <p:nvPr/>
        </p:nvSpPr>
        <p:spPr>
          <a:xfrm>
            <a:off x="8903785" y="609751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FFT</a:t>
            </a:r>
          </a:p>
        </p:txBody>
      </p:sp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17761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7CD90-7E9F-1240-A398-BAD16E1D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3" b="5573"/>
          <a:stretch/>
        </p:blipFill>
        <p:spPr>
          <a:xfrm>
            <a:off x="1524000" y="1700657"/>
            <a:ext cx="9144000" cy="4468688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512113" y="207273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1CC2D-9C3A-914B-873C-326DFBE62EE1}"/>
              </a:ext>
            </a:extLst>
          </p:cNvPr>
          <p:cNvSpPr txBox="1"/>
          <p:nvPr/>
        </p:nvSpPr>
        <p:spPr>
          <a:xfrm>
            <a:off x="2517932" y="1756927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1.0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5463372" y="20843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950805" y="206610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ext&#10;&#10;Description automatically generated with low confidence">
            <a:extLst>
              <a:ext uri="{FF2B5EF4-FFF2-40B4-BE49-F238E27FC236}">
                <a16:creationId xmlns:a16="http://schemas.microsoft.com/office/drawing/2014/main" id="{9F8D803F-4034-D749-9EB4-96C4D597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84" y="3177819"/>
            <a:ext cx="508000" cy="2182191"/>
          </a:xfrm>
          <a:prstGeom prst="rect">
            <a:avLst/>
          </a:prstGeom>
        </p:spPr>
      </p:pic>
      <p:pic>
        <p:nvPicPr>
          <p:cNvPr id="21" name="Picture 20" descr="Text&#10;&#10;Description automatically generated with low confidence">
            <a:extLst>
              <a:ext uri="{FF2B5EF4-FFF2-40B4-BE49-F238E27FC236}">
                <a16:creationId xmlns:a16="http://schemas.microsoft.com/office/drawing/2014/main" id="{DA42F8AC-B7AC-E645-8446-FC29EECBF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56" y="3177818"/>
            <a:ext cx="508000" cy="2182191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ACC957B2-BEDA-754F-B262-D811FEFA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97" y="3177818"/>
            <a:ext cx="508000" cy="218219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0FAF8F-EC69-3A43-AEDA-701DB28A2AD0}"/>
              </a:ext>
            </a:extLst>
          </p:cNvPr>
          <p:cNvCxnSpPr>
            <a:cxnSpLocks/>
          </p:cNvCxnSpPr>
          <p:nvPr/>
        </p:nvCxnSpPr>
        <p:spPr>
          <a:xfrm flipH="1" flipV="1">
            <a:off x="6311900" y="4965700"/>
            <a:ext cx="737256" cy="2511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AB2851-26C2-2E44-BFFE-AE65240696AF}"/>
              </a:ext>
            </a:extLst>
          </p:cNvPr>
          <p:cNvCxnSpPr>
            <a:cxnSpLocks/>
          </p:cNvCxnSpPr>
          <p:nvPr/>
        </p:nvCxnSpPr>
        <p:spPr>
          <a:xfrm flipH="1" flipV="1">
            <a:off x="8789598" y="2768601"/>
            <a:ext cx="786202" cy="1739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E93946-ED43-5A45-B31E-BCF17CBACBA8}"/>
              </a:ext>
            </a:extLst>
          </p:cNvPr>
          <p:cNvSpPr txBox="1"/>
          <p:nvPr/>
        </p:nvSpPr>
        <p:spPr>
          <a:xfrm>
            <a:off x="9246179" y="343483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A85A2F-CE5C-EA4E-8094-B076D03CD2D7}"/>
              </a:ext>
            </a:extLst>
          </p:cNvPr>
          <p:cNvCxnSpPr>
            <a:cxnSpLocks/>
          </p:cNvCxnSpPr>
          <p:nvPr/>
        </p:nvCxnSpPr>
        <p:spPr>
          <a:xfrm flipH="1" flipV="1">
            <a:off x="3340100" y="3263900"/>
            <a:ext cx="774700" cy="711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AAD2C2-A7C7-D545-ACC6-8ABF28AF13D1}"/>
              </a:ext>
            </a:extLst>
          </p:cNvPr>
          <p:cNvSpPr txBox="1"/>
          <p:nvPr/>
        </p:nvSpPr>
        <p:spPr>
          <a:xfrm>
            <a:off x="6516153" y="473445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2.8x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F88AE-9060-404B-9C89-36F9E500E564}"/>
              </a:ext>
            </a:extLst>
          </p:cNvPr>
          <p:cNvSpPr txBox="1"/>
          <p:nvPr/>
        </p:nvSpPr>
        <p:spPr>
          <a:xfrm>
            <a:off x="3724284" y="337090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7124F5B0-6FF4-4148-BF46-69154E331B4C}"/>
              </a:ext>
            </a:extLst>
          </p:cNvPr>
          <p:cNvSpPr txBox="1"/>
          <p:nvPr/>
        </p:nvSpPr>
        <p:spPr>
          <a:xfrm>
            <a:off x="3234378" y="609271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DMM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C188EDF-F28D-9645-8354-3551BB87FD42}"/>
              </a:ext>
            </a:extLst>
          </p:cNvPr>
          <p:cNvSpPr txBox="1"/>
          <p:nvPr/>
        </p:nvSpPr>
        <p:spPr>
          <a:xfrm>
            <a:off x="6162497" y="60927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778E891-778E-FC42-9318-9C63F9854878}"/>
              </a:ext>
            </a:extLst>
          </p:cNvPr>
          <p:cNvSpPr txBox="1"/>
          <p:nvPr/>
        </p:nvSpPr>
        <p:spPr>
          <a:xfrm>
            <a:off x="8903785" y="609751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131048-A56F-664C-AC24-78013F614E05}"/>
              </a:ext>
            </a:extLst>
          </p:cNvPr>
          <p:cNvSpPr txBox="1"/>
          <p:nvPr/>
        </p:nvSpPr>
        <p:spPr>
          <a:xfrm>
            <a:off x="312510" y="5512838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2.2x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sp>
        <p:nvSpPr>
          <p:cNvPr id="229" name="Title 1">
            <a:extLst>
              <a:ext uri="{FF2B5EF4-FFF2-40B4-BE49-F238E27FC236}">
                <a16:creationId xmlns:a16="http://schemas.microsoft.com/office/drawing/2014/main" id="{834BB607-169A-244D-BDAB-BEEAD85E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6F8AF1E-D193-8840-BF4E-C5C60C825C7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3CE035F-C0EC-EE43-B028-E4E1739ED7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7304D49C-FF91-1A4A-9155-5E67176A2F4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19F8F888-3AA8-4D4F-AC01-64BA82996D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F1C7562-5DA0-E54B-93EC-C8BFC013E4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1EFAD80D-CC64-3A4E-848D-4EA64B39749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BCA55F86-7D71-C149-A9C9-CDCDEE7AF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C39607A8-0AC8-574B-ADB4-B0ACACBDE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9619F894-B529-3B4F-98B4-830A6AEB2F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FEB1EF6-F8A4-1C40-A19D-6FC8F36349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7BC3CF2E-6E78-F54F-890E-796524194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0CBF532-179C-9B43-8271-A9327DF56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AE24BB63-BB5B-4747-8746-F8445DA84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408ED105-595B-8C47-B08F-0027798FAF9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23ECA7C-5BE1-6E41-9EE7-41300BBA54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E68F711-6C98-384B-9C50-0A81D94088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A4AC1EA6-23D1-5E4E-A18E-98DBAF5E01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4979C7DC-C2EC-0E40-A1E2-F680F3520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461586E4-DBF8-3146-8C30-ED77A95F74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71B36F3-4E90-7C4E-8F56-9F3F06E742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C87041D4-DD62-D741-926F-8681876190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393B7A2-6EB8-2E42-8452-FE0CFC60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A5CC5E6-6041-9D47-A514-9BA97CD46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539788B0-1891-D640-BB5E-FC7006A0D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3EC4EB90-8F93-C64D-B517-6E36D6CA8C0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985065B7-26EA-1A48-B20C-878211AD4B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5D70D6D-D1F4-4449-A757-A6F221B73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6B82570-4BDF-254B-8202-EB9B380752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6368E8B-7B80-DB4B-8131-D1426CEED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350F988A-CCA6-3B45-A079-89765721C06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69946B3E-4700-B54C-82BC-71BB9C6F43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C80F123-6B0A-E64E-9D21-6406DD97D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80C496F7-8841-964D-B9DD-4BE4CE909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25A2CBB6-21D8-B245-980C-4DF92FCE15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39A82489-43D2-3040-A48E-417AD4972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60E7CE62-151C-5741-9705-041B62AFA5F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E53DCA6-43D2-5541-9391-96EB025C88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F5094F0E-02ED-B049-A0CC-57C887797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813C0FAD-59FC-EB4E-9111-FCA920C9FAC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1E8F7EA8-F467-7042-8C3E-9513F6199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1DD9DEB-98F2-A245-A7D5-9279E6D1806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1241A86D-08DE-B74D-9FEA-F83B46AF47F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424532E-0EB0-4841-A9C1-7FAA60E636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38F6691-A192-0642-8DCC-14D151076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1A3B2C4-042C-924D-9DFD-3FF4BA0DC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7E925C0-F68E-EC47-B2C5-F20111EBC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ED7D0D5-E039-114D-B162-6CB6AE503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706E0530-7D3E-B446-B101-517A4284CE3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C1CF2FAC-9F1B-3242-BB06-BD46367D24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EC473E7-2630-A14A-A963-8532B1B9E8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A5A36594-36B4-0C42-8111-62938424BD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255F31AF-08F1-C74B-9A49-48E46711C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93B39E99-DDE5-CE4C-8E0A-9AB06C6EEA9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9290340A-3384-4A4D-AAEB-CE9FF9F9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C16C5EB-AD26-6147-B319-B93F9B4CFC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659321ED-C01A-5043-B719-76ED3AA8C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F901AC6B-F298-1E42-B6C4-738610DE6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B732E023-366B-D64B-B06E-516A4712F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CA7E2785-568C-8847-ABC2-07F9353D655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CA14AD73-3A3F-8D45-88C5-1D7C56D361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03DB56E8-2CCC-FC44-AC45-FE3DD10F49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16A7BA-DCF0-5044-8248-B048F84A3A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74F65BDF-AACD-224D-8CEC-B6DD9BF3D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A19046D4-D3B2-5240-B857-2D768A950B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CCCDA4A6-FB07-1F43-BE70-FCD8A1F1D4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A40F1F62-3A74-5B45-8BDD-8D6963F161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63B428A4-423C-1D44-A185-E6F171693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A740559-0306-5944-88BF-BBDE7364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8A2CE4CA-1BA6-F742-A29F-10D4503D1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199B0318-B8D3-914B-8BA5-4D75C10EA7D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A2B9D63-098E-5B48-B76A-059E2A6657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15223C4-9A7D-A64D-986F-B105CCB560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8BA24BF-E600-6D43-811A-95D8DB23E18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3CE647F-9BC2-8D40-A37F-1ECD96FAF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886BDBE-1376-674F-B49D-1FD3118010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353D6B1-13F6-C145-8064-7EE0004C36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F717B7D5-F0B6-ED4B-B4CE-24B406132E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E6967481-8568-4043-8D06-2A6FEC88E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7E8ACC1A-8A32-AC41-A725-2DE0BDCA5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6A11900-0AE3-EB4C-8ED9-0F9159D77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F4E366B8-5159-1E43-A619-47C4C58C50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6E4BE77-A542-BE44-AF6C-48A69E07CD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E2CEB649-92A4-0746-AE66-D9700C4E61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517FB1C-2B08-E745-ACA8-5FB31019DE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6DF7214-1CD1-C443-9962-C89F61CAF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8DAA4C1A-537C-B24A-BB99-77F4168C3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D1EBD2-75E0-A544-8318-446C1C0D3A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E39F66F0-795F-0D4D-AEDC-A4D81F5B6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7BD4B593-3238-FC47-B23C-5766FE5C1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2D95F3E4-A49F-9444-9E9D-3D57ABA4F5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143768B-12C8-874C-B2C2-E7306874B4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D3505303-BDA0-CE4A-B798-C466BA3877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5C3ABB19-BBBB-E147-8EEC-599B07AB76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82DB6F70-300E-D146-A833-07856024181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4B3798F9-8F15-E74F-A3D1-077F710CB5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7D857422-986D-724E-9EAD-73381195F5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7228E7BC-2C50-654D-8735-884B609DE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AA57678-8CA4-6E4D-B133-98D4F3F39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CE219E01-3145-5944-9D10-588D92863C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1C7F043-44AD-EA4C-A908-E0D6B372CE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661CA05-C8B0-D34A-8B22-B03C49DDE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03568725-9DE3-0643-9782-7C86335E2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972E58E-B67C-764E-A64C-521C3C70A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0B921AC4-5F32-7246-A9AD-EC760EC05E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A5F0FFB1-5CC6-3C43-AA52-2B53D33127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00BAEAF-8AB9-D340-B8FF-DD2E13815F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0F75A381-5036-ED4E-AF68-BCF78A1256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C15ABEBE-B608-4547-8A7F-90F84841A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88BB463-A120-E24A-9C96-9FE2976E39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12A8920F-E0EE-7D4D-8E31-4C87A34597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59B25BE9-6818-7642-9A20-6BAD59C032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201B6C52-96E5-CF4E-A99B-02146D71A7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76355E-7B9B-9A4B-ACB3-AE668D627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AC7C60CA-EB09-2742-9900-4E2E320C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DA67465-370F-DB49-92C1-2DC0D08AB1D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3DC37417-2EDD-3949-BF79-46A1CDFFBD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94804AC5-8C19-C84D-BCF7-966AFA9E4C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86B5518-1DBA-DF4D-B2F8-487A0B4758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4F00E6F3-1714-924D-B6A8-8521F7060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5A1EFA1-8830-8944-9EE6-D3B8FDA6F6C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892B0B7D-90C8-AD47-80AA-CFE311F5CF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CFE652FE-F7C8-F54E-971B-3D31E9B20D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9FA27855-83AD-8744-B1ED-BC27EC99E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C684B75-7CDC-D24F-BD8C-E3BEF411F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FF85EFB-3E69-7C43-9B02-17A5EC5CF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E164565F-ECD6-4B42-9466-863D9EB534D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E55072B-2ABE-2C49-9809-AD3F37B01B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B7D0BFA9-19BF-EA41-915F-FF1EB48847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0A48299-873B-E24C-80E3-657866789F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A3FF387-BEB6-5C42-8B18-3A25D7750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47288BC2-60EA-2947-A674-4C51A7F0BB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7BBC6DD4-1199-4A4E-8F4A-1DD4530D721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733B1C1-A76C-764C-8877-83D0AE71D7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862C15C7-0BD5-2B4D-8B21-67C9931A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40FA378-B157-4145-B4E7-E9AD8FAA91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84D2EE12-58E2-7C4C-BF0B-71702F83F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A9D229E-1971-E842-8B57-6ECBACC8C6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3FD75B4D-C6B7-B24C-B600-9D7D2648554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BC7A2B3-0271-EC42-A21C-DEDB622D01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FB1050A-86ED-5E4A-AC2A-081B8096E8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9632A5CE-3DA0-9B4F-BB88-7484703E4C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C1E3FCE7-8C71-3841-A396-04BD28AF9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55A322A9-4DFC-B442-AB0F-A28B911338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9395997-6EF3-E543-B54E-E0C504C602D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7DAC5DC0-4F18-1B48-A63A-E51342A334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3379FCE8-2C40-BF48-93A6-8B798AAD8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592BAE7-4F04-B449-AE00-B60CAF69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D6260451-C21F-C74E-B604-1EBF27356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D4540C5-E8AD-EF40-8B56-AB69D5BE3D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7C82545D-C607-4A42-A683-DC735620E2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01C7633A-8607-7D4A-83B4-9EE8F34075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6EA7A338-74C6-484A-829F-865567E9A9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56663CCD-BF88-DA49-9609-0E7153042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44D42BD-4723-184C-BDC7-BBEB4BDC25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953B8B8D-2A9B-5E49-A3A9-40D5397313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7D09EE9C-CCB4-CD43-A447-1F0A148283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2CD13DA7-3902-6A4F-B064-872450087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67EC8439-F73F-9842-AD3A-7D549CB07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059C5A85-C5D2-554A-814D-AE2CB2E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87167DF-2CAC-FB44-A03E-C6C0448EFA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DD6BAACE-55CC-E942-AF7F-C3C3DCD47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C47D6208-766C-864B-B6CC-B875EC0470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853C6FA0-5447-4944-AC30-37B3088DDD3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98191E92-23E1-154B-BC62-5B29FDFD5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8B1BE6A6-C5DF-694C-9C81-B26348D32A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9D4EC5A9-A59B-2C4D-B31E-8881F09729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6E01F1C9-ECC6-924C-A0A5-7A3DAF5BBC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581858D-12B3-724B-B6BE-D75ACC2CD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B775A0A-CF9E-294B-B1DD-4175C144A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6EF5E39F-E289-F341-9BA6-313994CBB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50D3F35-8598-BD41-82A4-C21EEE8447C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B0AC56A4-FA69-2D4B-891C-8376B74AC1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110D67A2-57D3-F941-8851-B4238335F5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766906FE-6F58-1248-B96B-7E383AB2DC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67F1247-9AF3-0447-BCF6-DBA5D410B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83B4478-CE69-8440-AD23-370A559688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F09943E1-7D17-094D-9E9D-025D6C36C2D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D41DA398-FF07-9742-B48F-10F1D9478C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83685C92-5977-034B-9531-1DE823FFB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A394A880-4874-6644-9C5A-25214C24B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1A552D9B-A441-B54E-A946-EE692E55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89372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35747</TotalTime>
  <Words>12162</Words>
  <Application>Microsoft Macintosh PowerPoint</Application>
  <PresentationFormat>Widescreen</PresentationFormat>
  <Paragraphs>4694</Paragraphs>
  <Slides>145</Slides>
  <Notes>57</Notes>
  <HiddenSlides>33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American Typewriter</vt:lpstr>
      <vt:lpstr>Arial</vt:lpstr>
      <vt:lpstr>Calibri</vt:lpstr>
      <vt:lpstr>Calibri Light</vt:lpstr>
      <vt:lpstr>Cambria Math</vt:lpstr>
      <vt:lpstr>Courier</vt:lpstr>
      <vt:lpstr>Courier New</vt:lpstr>
      <vt:lpstr>Helvetica</vt:lpstr>
      <vt:lpstr>Monaco</vt:lpstr>
      <vt:lpstr>Wingdings</vt:lpstr>
      <vt:lpstr>Office Theme</vt:lpstr>
      <vt:lpstr>Ultra-low-power, Energy-minimal Computer Architectures Thesis Defense</vt:lpstr>
      <vt:lpstr>ULP sensor devices enables new applications</vt:lpstr>
      <vt:lpstr>Typical device deployed today</vt:lpstr>
      <vt:lpstr>Energy-efficiency is key</vt:lpstr>
      <vt:lpstr>Sensor devices are severely resource constrained</vt:lpstr>
      <vt:lpstr>Offloading is NOT viable</vt:lpstr>
      <vt:lpstr>But existing devices are inefficient</vt:lpstr>
      <vt:lpstr>Efficiency without sacrificing programmability</vt:lpstr>
      <vt:lpstr>Efficiency without sacrificing programmability</vt:lpstr>
      <vt:lpstr>Need a new system stack</vt:lpstr>
      <vt:lpstr>Talk outline</vt:lpstr>
      <vt:lpstr>Talk outline</vt:lpstr>
      <vt:lpstr>Goal: detect &amp; transmit rare events on intermittent, harvested energy</vt:lpstr>
      <vt:lpstr>Why do we need local inference?</vt:lpstr>
      <vt:lpstr>Trade-off between accuracy &amp; energy</vt:lpstr>
      <vt:lpstr>GENESIS finds the optimal network</vt:lpstr>
      <vt:lpstr>Calculating IMpJ</vt:lpstr>
      <vt:lpstr>Other challenge: intermittent execution</vt:lpstr>
      <vt:lpstr>Solution: SONIC</vt:lpstr>
      <vt:lpstr>Evaluation</vt:lpstr>
      <vt:lpstr>Why new architectures?</vt:lpstr>
      <vt:lpstr>Fundamental trade-offs</vt:lpstr>
      <vt:lpstr>Fundamental trade-offs</vt:lpstr>
      <vt:lpstr>Talk outline</vt:lpstr>
      <vt:lpstr>Talk outline</vt:lpstr>
      <vt:lpstr>MANIC: ULP Vector-dataflow processor</vt:lpstr>
      <vt:lpstr>Scalar execution model</vt:lpstr>
      <vt:lpstr>Scalar execution model</vt:lpstr>
      <vt:lpstr>Scalar execution model</vt:lpstr>
      <vt:lpstr>Scalar execution model</vt:lpstr>
      <vt:lpstr>Scalar execution is inefficient</vt:lpstr>
      <vt:lpstr>Vector execution</vt:lpstr>
      <vt:lpstr>Vector execution</vt:lpstr>
      <vt:lpstr>Vector execution</vt:lpstr>
      <vt:lpstr>Vector execution</vt:lpstr>
      <vt:lpstr>Vector execution loses on VRF accesses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Kill annotations eliminate VRF writes</vt:lpstr>
      <vt:lpstr>MANIC reduces energy without costing programmability</vt:lpstr>
      <vt:lpstr>Silicon prototype to evaluate</vt:lpstr>
      <vt:lpstr>Overview of chip</vt:lpstr>
      <vt:lpstr>Overview of chip</vt:lpstr>
      <vt:lpstr>MANIC Microarchitecture</vt:lpstr>
      <vt:lpstr>Chip micrograph</vt:lpstr>
      <vt:lpstr>MANIC is energy-efficient &amp; ULP</vt:lpstr>
      <vt:lpstr>MANIC is energy-efficient &amp; ULP</vt:lpstr>
      <vt:lpstr>So why is MANIC not better?</vt:lpstr>
      <vt:lpstr>PowerPoint Presentation</vt:lpstr>
      <vt:lpstr>Toggling of shared resources</vt:lpstr>
      <vt:lpstr>MANIC is energy-efficient</vt:lpstr>
      <vt:lpstr>Talk outline</vt:lpstr>
      <vt:lpstr>Talk outline</vt:lpstr>
      <vt:lpstr>CGRA Overview</vt:lpstr>
      <vt:lpstr>CGRA Overview</vt:lpstr>
      <vt:lpstr>CGRA Operation</vt:lpstr>
      <vt:lpstr>CGRA Operation</vt:lpstr>
      <vt:lpstr>CGRA Operation</vt:lpstr>
      <vt:lpstr>CGRA Operation</vt:lpstr>
      <vt:lpstr>Why a CGRA?</vt:lpstr>
      <vt:lpstr>SNAFU generates ULP CGRA</vt:lpstr>
      <vt:lpstr>SNAFU generates ULP CGRAs</vt:lpstr>
      <vt:lpstr>What makes SNAFU different?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PowerPoint Presentation</vt:lpstr>
      <vt:lpstr>Design choices that reduce energy:  Ordered dataflow1</vt:lpstr>
      <vt:lpstr>SNAFU generated SNAFU-Arch</vt:lpstr>
      <vt:lpstr>How do we evaluate?</vt:lpstr>
      <vt:lpstr>SNAFU is fast and efficient</vt:lpstr>
      <vt:lpstr>PowerPoint Presentation</vt:lpstr>
      <vt:lpstr>SNAFU only targets affine inner loops</vt:lpstr>
      <vt:lpstr>SNAFU only targets affine inner loops</vt:lpstr>
      <vt:lpstr>Talk outline</vt:lpstr>
      <vt:lpstr>Talk outline</vt:lpstr>
      <vt:lpstr>Overview of RipTide</vt:lpstr>
      <vt:lpstr>Overview of RipTide</vt:lpstr>
      <vt:lpstr>RipTide v. Systolic CGRAs</vt:lpstr>
      <vt:lpstr>RipTide v. Alternative-dataflow CGRAs</vt:lpstr>
      <vt:lpstr>RipTide v. Classic dataflow machines</vt:lpstr>
      <vt:lpstr>RipTide’s primitives save energy</vt:lpstr>
      <vt:lpstr>RipTide’s primitives save energy</vt:lpstr>
      <vt:lpstr>CF-in-NoC enables sophisticated workloads </vt:lpstr>
      <vt:lpstr>CF-in-NoC enables sophisticated workloads </vt:lpstr>
      <vt:lpstr>RipTide CGRA</vt:lpstr>
      <vt:lpstr>How do we evaluate?</vt:lpstr>
      <vt:lpstr>RipTide is more efficient &amp; faster than SNAFU</vt:lpstr>
      <vt:lpstr>RipTide is more efficient &amp; faster than SNAFU</vt:lpstr>
      <vt:lpstr>CF-in-the-NoC makes it possible</vt:lpstr>
      <vt:lpstr>How close is RipTide to ASIC designs?</vt:lpstr>
      <vt:lpstr>Quantifying the (low) cost of programmability Three ASICs in same technology</vt:lpstr>
      <vt:lpstr>Quantifying the (low) cost of programmability Three ASICs in same technology</vt:lpstr>
      <vt:lpstr>Quantifying the (low) cost of programmability Three ASICs in same technology</vt:lpstr>
      <vt:lpstr>Talk outline</vt:lpstr>
      <vt:lpstr>Remaining</vt:lpstr>
      <vt:lpstr>This thesis v. COTS MCUs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 Area efficiency</vt:lpstr>
      <vt:lpstr>Future work: Performance</vt:lpstr>
      <vt:lpstr>Future work: Performance</vt:lpstr>
      <vt:lpstr>Future work: Performance</vt:lpstr>
      <vt:lpstr>Future work: Compilation</vt:lpstr>
      <vt:lpstr>Future work: Compilation</vt:lpstr>
      <vt:lpstr>Future work: Compilation</vt:lpstr>
      <vt:lpstr>Future work: Compilation</vt:lpstr>
      <vt:lpstr>Summary</vt:lpstr>
      <vt:lpstr>Acknowledgements</vt:lpstr>
      <vt:lpstr>Summary</vt:lpstr>
      <vt:lpstr>Basic primitives</vt:lpstr>
      <vt:lpstr>Basic primitives</vt:lpstr>
      <vt:lpstr>Basic primitives</vt:lpstr>
      <vt:lpstr>Basic primitives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RipTide supports nests</vt:lpstr>
      <vt:lpstr>RipTide supports nests</vt:lpstr>
      <vt:lpstr>PowerPoint Presentation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for Energy-minimal, On-device Machine Learning</dc:title>
  <dc:subject/>
  <dc:creator>Graham Gobieski</dc:creator>
  <cp:keywords/>
  <dc:description/>
  <cp:lastModifiedBy>Graham Gobieski</cp:lastModifiedBy>
  <cp:revision>904</cp:revision>
  <dcterms:created xsi:type="dcterms:W3CDTF">2021-03-29T17:02:10Z</dcterms:created>
  <dcterms:modified xsi:type="dcterms:W3CDTF">2022-07-06T18:02:16Z</dcterms:modified>
  <cp:category/>
</cp:coreProperties>
</file>